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handoutMasterIdLst>
    <p:handoutMasterId r:id="rId55"/>
  </p:handoutMasterIdLst>
  <p:sldIdLst>
    <p:sldId id="256" r:id="rId2"/>
    <p:sldId id="257" r:id="rId3"/>
    <p:sldId id="272" r:id="rId4"/>
    <p:sldId id="270" r:id="rId5"/>
    <p:sldId id="258" r:id="rId6"/>
    <p:sldId id="259" r:id="rId7"/>
    <p:sldId id="260" r:id="rId8"/>
    <p:sldId id="263" r:id="rId9"/>
    <p:sldId id="261" r:id="rId10"/>
    <p:sldId id="281" r:id="rId11"/>
    <p:sldId id="282" r:id="rId12"/>
    <p:sldId id="264" r:id="rId13"/>
    <p:sldId id="283" r:id="rId14"/>
    <p:sldId id="284" r:id="rId15"/>
    <p:sldId id="285" r:id="rId16"/>
    <p:sldId id="286" r:id="rId17"/>
    <p:sldId id="287" r:id="rId18"/>
    <p:sldId id="265" r:id="rId19"/>
    <p:sldId id="266" r:id="rId20"/>
    <p:sldId id="288" r:id="rId21"/>
    <p:sldId id="289" r:id="rId22"/>
    <p:sldId id="290" r:id="rId23"/>
    <p:sldId id="269" r:id="rId24"/>
    <p:sldId id="291" r:id="rId25"/>
    <p:sldId id="268" r:id="rId26"/>
    <p:sldId id="292" r:id="rId27"/>
    <p:sldId id="273" r:id="rId28"/>
    <p:sldId id="293" r:id="rId29"/>
    <p:sldId id="294" r:id="rId30"/>
    <p:sldId id="295" r:id="rId31"/>
    <p:sldId id="296" r:id="rId32"/>
    <p:sldId id="297" r:id="rId33"/>
    <p:sldId id="298" r:id="rId34"/>
    <p:sldId id="299" r:id="rId35"/>
    <p:sldId id="300" r:id="rId36"/>
    <p:sldId id="301" r:id="rId37"/>
    <p:sldId id="274" r:id="rId38"/>
    <p:sldId id="310" r:id="rId39"/>
    <p:sldId id="312" r:id="rId40"/>
    <p:sldId id="311" r:id="rId41"/>
    <p:sldId id="302" r:id="rId42"/>
    <p:sldId id="303" r:id="rId43"/>
    <p:sldId id="304" r:id="rId44"/>
    <p:sldId id="305" r:id="rId45"/>
    <p:sldId id="306" r:id="rId46"/>
    <p:sldId id="307" r:id="rId47"/>
    <p:sldId id="308" r:id="rId48"/>
    <p:sldId id="309" r:id="rId49"/>
    <p:sldId id="276" r:id="rId50"/>
    <p:sldId id="277" r:id="rId51"/>
    <p:sldId id="278" r:id="rId52"/>
    <p:sldId id="279" r:id="rId53"/>
    <p:sldId id="280" r:id="rId54"/>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6" d="100"/>
          <a:sy n="76" d="100"/>
        </p:scale>
        <p:origin x="2856" y="108"/>
      </p:cViewPr>
      <p:guideLst/>
    </p:cSldViewPr>
  </p:slideViewPr>
  <p:notesTextViewPr>
    <p:cViewPr>
      <p:scale>
        <a:sx n="1" d="1"/>
        <a:sy n="1" d="1"/>
      </p:scale>
      <p:origin x="0" y="0"/>
    </p:cViewPr>
  </p:notesTextViewPr>
  <p:notesViewPr>
    <p:cSldViewPr snapToGrid="0">
      <p:cViewPr varScale="1">
        <p:scale>
          <a:sx n="84" d="100"/>
          <a:sy n="84" d="100"/>
        </p:scale>
        <p:origin x="3828"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B9F530-2A08-41D8-A216-044245D240FB}" type="doc">
      <dgm:prSet loTypeId="urn:microsoft.com/office/officeart/2005/8/layout/cycle5" loCatId="cycle" qsTypeId="urn:microsoft.com/office/officeart/2005/8/quickstyle/3d1" qsCatId="3D" csTypeId="urn:microsoft.com/office/officeart/2005/8/colors/accent1_2" csCatId="accent1" phldr="1"/>
      <dgm:spPr/>
      <dgm:t>
        <a:bodyPr/>
        <a:lstStyle/>
        <a:p>
          <a:endParaRPr lang="en-US"/>
        </a:p>
      </dgm:t>
    </dgm:pt>
    <dgm:pt modelId="{77BC1CED-9226-4CC0-8C49-6C0C2C421DBA}">
      <dgm:prSet phldrT="[Text]" custT="1"/>
      <dgm:spPr>
        <a:solidFill>
          <a:srgbClr val="92D050"/>
        </a:solidFill>
      </dgm:spPr>
      <dgm:t>
        <a:bodyPr/>
        <a:lstStyle/>
        <a:p>
          <a:r>
            <a:rPr lang="en-US" sz="1800" dirty="0">
              <a:solidFill>
                <a:schemeClr val="tx1"/>
              </a:solidFill>
            </a:rPr>
            <a:t>Raises IQ</a:t>
          </a:r>
        </a:p>
      </dgm:t>
    </dgm:pt>
    <dgm:pt modelId="{AD43CBE5-72C0-446E-B886-4B02429DB30A}" type="parTrans" cxnId="{5EEACFCB-480B-4F91-9D13-193E8C862ADA}">
      <dgm:prSet/>
      <dgm:spPr/>
      <dgm:t>
        <a:bodyPr/>
        <a:lstStyle/>
        <a:p>
          <a:endParaRPr lang="en-US"/>
        </a:p>
      </dgm:t>
    </dgm:pt>
    <dgm:pt modelId="{40E003B9-F55C-4BFC-B511-D1004A303FC9}" type="sibTrans" cxnId="{5EEACFCB-480B-4F91-9D13-193E8C862ADA}">
      <dgm:prSet/>
      <dgm:spPr/>
      <dgm:t>
        <a:bodyPr/>
        <a:lstStyle/>
        <a:p>
          <a:endParaRPr lang="en-US"/>
        </a:p>
      </dgm:t>
    </dgm:pt>
    <dgm:pt modelId="{3D191A39-7D6B-4E43-8132-994BD519307A}">
      <dgm:prSet phldrT="[Text]" custT="1"/>
      <dgm:spPr>
        <a:solidFill>
          <a:srgbClr val="92D050"/>
        </a:solidFill>
      </dgm:spPr>
      <dgm:t>
        <a:bodyPr/>
        <a:lstStyle/>
        <a:p>
          <a:r>
            <a:rPr lang="en-US" sz="1800" dirty="0">
              <a:solidFill>
                <a:schemeClr val="tx1"/>
              </a:solidFill>
            </a:rPr>
            <a:t>Improves problem solving skill</a:t>
          </a:r>
        </a:p>
      </dgm:t>
    </dgm:pt>
    <dgm:pt modelId="{659A2C0A-7DDD-4CB3-9B05-50C404B0A205}" type="parTrans" cxnId="{517B7A5E-55B7-44AF-8E6B-10B3B14EDF69}">
      <dgm:prSet/>
      <dgm:spPr/>
      <dgm:t>
        <a:bodyPr/>
        <a:lstStyle/>
        <a:p>
          <a:endParaRPr lang="en-US"/>
        </a:p>
      </dgm:t>
    </dgm:pt>
    <dgm:pt modelId="{5E8A921C-A682-4AA1-9D5C-F688EF5B00E0}" type="sibTrans" cxnId="{517B7A5E-55B7-44AF-8E6B-10B3B14EDF69}">
      <dgm:prSet/>
      <dgm:spPr/>
      <dgm:t>
        <a:bodyPr/>
        <a:lstStyle/>
        <a:p>
          <a:endParaRPr lang="en-US"/>
        </a:p>
      </dgm:t>
    </dgm:pt>
    <dgm:pt modelId="{37D88484-0233-4DA7-9D6E-BF964E09DC15}">
      <dgm:prSet phldrT="[Text]" custT="1"/>
      <dgm:spPr>
        <a:solidFill>
          <a:srgbClr val="92D050"/>
        </a:solidFill>
      </dgm:spPr>
      <dgm:t>
        <a:bodyPr/>
        <a:lstStyle/>
        <a:p>
          <a:r>
            <a:rPr lang="en-US" sz="1800" dirty="0">
              <a:solidFill>
                <a:schemeClr val="tx1"/>
              </a:solidFill>
            </a:rPr>
            <a:t>Improves willpower and patience</a:t>
          </a:r>
        </a:p>
      </dgm:t>
    </dgm:pt>
    <dgm:pt modelId="{A657DD35-6B74-4D14-AC28-DBFCDD51E0EA}" type="parTrans" cxnId="{975D6439-A129-4D09-9181-068284A8DCD9}">
      <dgm:prSet/>
      <dgm:spPr/>
      <dgm:t>
        <a:bodyPr/>
        <a:lstStyle/>
        <a:p>
          <a:endParaRPr lang="en-US"/>
        </a:p>
      </dgm:t>
    </dgm:pt>
    <dgm:pt modelId="{0D96CC93-C4F4-4EDE-B267-A284C5CE7546}" type="sibTrans" cxnId="{975D6439-A129-4D09-9181-068284A8DCD9}">
      <dgm:prSet/>
      <dgm:spPr/>
      <dgm:t>
        <a:bodyPr/>
        <a:lstStyle/>
        <a:p>
          <a:endParaRPr lang="en-US"/>
        </a:p>
      </dgm:t>
    </dgm:pt>
    <dgm:pt modelId="{04A888F6-B3C2-478E-9DFF-79CD0D8B2993}">
      <dgm:prSet phldrT="[Text]" custT="1"/>
      <dgm:spPr>
        <a:solidFill>
          <a:srgbClr val="92D050"/>
        </a:solidFill>
      </dgm:spPr>
      <dgm:t>
        <a:bodyPr/>
        <a:lstStyle/>
        <a:p>
          <a:r>
            <a:rPr lang="en-US" sz="1800" dirty="0">
              <a:solidFill>
                <a:schemeClr val="tx1"/>
              </a:solidFill>
            </a:rPr>
            <a:t>Improves concentration</a:t>
          </a:r>
        </a:p>
      </dgm:t>
    </dgm:pt>
    <dgm:pt modelId="{0F01C17C-7A04-40D7-BD91-9AA4565F713D}" type="parTrans" cxnId="{0EBA5A1F-E2C4-44EF-9B93-464C922352E6}">
      <dgm:prSet/>
      <dgm:spPr/>
      <dgm:t>
        <a:bodyPr/>
        <a:lstStyle/>
        <a:p>
          <a:endParaRPr lang="en-US"/>
        </a:p>
      </dgm:t>
    </dgm:pt>
    <dgm:pt modelId="{C6BBA4D7-9B55-41D7-91F6-755A05D15808}" type="sibTrans" cxnId="{0EBA5A1F-E2C4-44EF-9B93-464C922352E6}">
      <dgm:prSet/>
      <dgm:spPr/>
      <dgm:t>
        <a:bodyPr/>
        <a:lstStyle/>
        <a:p>
          <a:endParaRPr lang="en-US"/>
        </a:p>
      </dgm:t>
    </dgm:pt>
    <dgm:pt modelId="{766A05BC-57A7-450E-A032-315091D2C920}">
      <dgm:prSet phldrT="[Text]" custT="1"/>
      <dgm:spPr>
        <a:solidFill>
          <a:srgbClr val="92D050"/>
        </a:solidFill>
      </dgm:spPr>
      <dgm:t>
        <a:bodyPr/>
        <a:lstStyle/>
        <a:p>
          <a:r>
            <a:rPr lang="en-US" sz="1800" dirty="0">
              <a:solidFill>
                <a:schemeClr val="tx1"/>
              </a:solidFill>
            </a:rPr>
            <a:t>Optimize memory</a:t>
          </a:r>
        </a:p>
      </dgm:t>
    </dgm:pt>
    <dgm:pt modelId="{D3154290-ABE8-40BB-A48A-66AF43CF44D5}" type="parTrans" cxnId="{7030952C-B960-4442-AD3C-225F8785B1C9}">
      <dgm:prSet/>
      <dgm:spPr/>
      <dgm:t>
        <a:bodyPr/>
        <a:lstStyle/>
        <a:p>
          <a:endParaRPr lang="en-US"/>
        </a:p>
      </dgm:t>
    </dgm:pt>
    <dgm:pt modelId="{1103F6D1-8CD4-4DD4-8E86-4AFE88640E4A}" type="sibTrans" cxnId="{7030952C-B960-4442-AD3C-225F8785B1C9}">
      <dgm:prSet/>
      <dgm:spPr/>
      <dgm:t>
        <a:bodyPr/>
        <a:lstStyle/>
        <a:p>
          <a:endParaRPr lang="en-US"/>
        </a:p>
      </dgm:t>
    </dgm:pt>
    <dgm:pt modelId="{F43F77F2-8ED7-40EA-A890-C197F8C3C69D}" type="pres">
      <dgm:prSet presAssocID="{63B9F530-2A08-41D8-A216-044245D240FB}" presName="cycle" presStyleCnt="0">
        <dgm:presLayoutVars>
          <dgm:dir/>
          <dgm:resizeHandles val="exact"/>
        </dgm:presLayoutVars>
      </dgm:prSet>
      <dgm:spPr/>
    </dgm:pt>
    <dgm:pt modelId="{67009CF1-8E23-4E00-96C9-6F1FC553D735}" type="pres">
      <dgm:prSet presAssocID="{77BC1CED-9226-4CC0-8C49-6C0C2C421DBA}" presName="node" presStyleLbl="node1" presStyleIdx="0" presStyleCnt="5">
        <dgm:presLayoutVars>
          <dgm:bulletEnabled val="1"/>
        </dgm:presLayoutVars>
      </dgm:prSet>
      <dgm:spPr/>
    </dgm:pt>
    <dgm:pt modelId="{F710F3CB-A6DF-4A02-9480-4A735A648229}" type="pres">
      <dgm:prSet presAssocID="{77BC1CED-9226-4CC0-8C49-6C0C2C421DBA}" presName="spNode" presStyleCnt="0"/>
      <dgm:spPr/>
    </dgm:pt>
    <dgm:pt modelId="{3983B194-4459-4BD6-A538-C4642B4D8298}" type="pres">
      <dgm:prSet presAssocID="{40E003B9-F55C-4BFC-B511-D1004A303FC9}" presName="sibTrans" presStyleLbl="sibTrans1D1" presStyleIdx="0" presStyleCnt="5"/>
      <dgm:spPr/>
    </dgm:pt>
    <dgm:pt modelId="{DE73F9AF-882E-4020-9BF1-E1FFF3C8FF9B}" type="pres">
      <dgm:prSet presAssocID="{3D191A39-7D6B-4E43-8132-994BD519307A}" presName="node" presStyleLbl="node1" presStyleIdx="1" presStyleCnt="5">
        <dgm:presLayoutVars>
          <dgm:bulletEnabled val="1"/>
        </dgm:presLayoutVars>
      </dgm:prSet>
      <dgm:spPr/>
    </dgm:pt>
    <dgm:pt modelId="{7E487678-9979-4CB2-9F2C-0E0BAB094CCA}" type="pres">
      <dgm:prSet presAssocID="{3D191A39-7D6B-4E43-8132-994BD519307A}" presName="spNode" presStyleCnt="0"/>
      <dgm:spPr/>
    </dgm:pt>
    <dgm:pt modelId="{4C94D5A2-5FC6-4341-8E49-709D91B3F2F2}" type="pres">
      <dgm:prSet presAssocID="{5E8A921C-A682-4AA1-9D5C-F688EF5B00E0}" presName="sibTrans" presStyleLbl="sibTrans1D1" presStyleIdx="1" presStyleCnt="5"/>
      <dgm:spPr/>
    </dgm:pt>
    <dgm:pt modelId="{447A2F7B-372D-4C52-9888-5BA5A7AB5335}" type="pres">
      <dgm:prSet presAssocID="{37D88484-0233-4DA7-9D6E-BF964E09DC15}" presName="node" presStyleLbl="node1" presStyleIdx="2" presStyleCnt="5">
        <dgm:presLayoutVars>
          <dgm:bulletEnabled val="1"/>
        </dgm:presLayoutVars>
      </dgm:prSet>
      <dgm:spPr/>
    </dgm:pt>
    <dgm:pt modelId="{D82CAA84-E2D6-4B88-A677-B051A4AC23BA}" type="pres">
      <dgm:prSet presAssocID="{37D88484-0233-4DA7-9D6E-BF964E09DC15}" presName="spNode" presStyleCnt="0"/>
      <dgm:spPr/>
    </dgm:pt>
    <dgm:pt modelId="{2097AFE3-3805-485F-9103-D8A380078234}" type="pres">
      <dgm:prSet presAssocID="{0D96CC93-C4F4-4EDE-B267-A284C5CE7546}" presName="sibTrans" presStyleLbl="sibTrans1D1" presStyleIdx="2" presStyleCnt="5"/>
      <dgm:spPr/>
    </dgm:pt>
    <dgm:pt modelId="{014D04E1-7BE1-494A-822E-CF8E4EFAC8AB}" type="pres">
      <dgm:prSet presAssocID="{04A888F6-B3C2-478E-9DFF-79CD0D8B2993}" presName="node" presStyleLbl="node1" presStyleIdx="3" presStyleCnt="5" custScaleX="110650">
        <dgm:presLayoutVars>
          <dgm:bulletEnabled val="1"/>
        </dgm:presLayoutVars>
      </dgm:prSet>
      <dgm:spPr/>
    </dgm:pt>
    <dgm:pt modelId="{AD24ECA8-84A6-46F4-8E67-7F8F58B49FD7}" type="pres">
      <dgm:prSet presAssocID="{04A888F6-B3C2-478E-9DFF-79CD0D8B2993}" presName="spNode" presStyleCnt="0"/>
      <dgm:spPr/>
    </dgm:pt>
    <dgm:pt modelId="{EB0D3666-CE48-4AB8-BBC1-697727A3D019}" type="pres">
      <dgm:prSet presAssocID="{C6BBA4D7-9B55-41D7-91F6-755A05D15808}" presName="sibTrans" presStyleLbl="sibTrans1D1" presStyleIdx="3" presStyleCnt="5"/>
      <dgm:spPr/>
    </dgm:pt>
    <dgm:pt modelId="{5398F22A-EA39-4C15-807E-B8D3CA6D869A}" type="pres">
      <dgm:prSet presAssocID="{766A05BC-57A7-450E-A032-315091D2C920}" presName="node" presStyleLbl="node1" presStyleIdx="4" presStyleCnt="5">
        <dgm:presLayoutVars>
          <dgm:bulletEnabled val="1"/>
        </dgm:presLayoutVars>
      </dgm:prSet>
      <dgm:spPr/>
    </dgm:pt>
    <dgm:pt modelId="{D4C9AB69-1B84-4178-9C24-A590250A9DB2}" type="pres">
      <dgm:prSet presAssocID="{766A05BC-57A7-450E-A032-315091D2C920}" presName="spNode" presStyleCnt="0"/>
      <dgm:spPr/>
    </dgm:pt>
    <dgm:pt modelId="{159CB7E8-970C-4327-8E0B-798715F863D0}" type="pres">
      <dgm:prSet presAssocID="{1103F6D1-8CD4-4DD4-8E86-4AFE88640E4A}" presName="sibTrans" presStyleLbl="sibTrans1D1" presStyleIdx="4" presStyleCnt="5"/>
      <dgm:spPr/>
    </dgm:pt>
  </dgm:ptLst>
  <dgm:cxnLst>
    <dgm:cxn modelId="{18481A09-C912-4EFF-9E12-63D03AA66A9D}" type="presOf" srcId="{0D96CC93-C4F4-4EDE-B267-A284C5CE7546}" destId="{2097AFE3-3805-485F-9103-D8A380078234}" srcOrd="0" destOrd="0" presId="urn:microsoft.com/office/officeart/2005/8/layout/cycle5"/>
    <dgm:cxn modelId="{71B0D412-08E6-4760-BF1E-920656EBECE1}" type="presOf" srcId="{3D191A39-7D6B-4E43-8132-994BD519307A}" destId="{DE73F9AF-882E-4020-9BF1-E1FFF3C8FF9B}" srcOrd="0" destOrd="0" presId="urn:microsoft.com/office/officeart/2005/8/layout/cycle5"/>
    <dgm:cxn modelId="{0EBA5A1F-E2C4-44EF-9B93-464C922352E6}" srcId="{63B9F530-2A08-41D8-A216-044245D240FB}" destId="{04A888F6-B3C2-478E-9DFF-79CD0D8B2993}" srcOrd="3" destOrd="0" parTransId="{0F01C17C-7A04-40D7-BD91-9AA4565F713D}" sibTransId="{C6BBA4D7-9B55-41D7-91F6-755A05D15808}"/>
    <dgm:cxn modelId="{7030952C-B960-4442-AD3C-225F8785B1C9}" srcId="{63B9F530-2A08-41D8-A216-044245D240FB}" destId="{766A05BC-57A7-450E-A032-315091D2C920}" srcOrd="4" destOrd="0" parTransId="{D3154290-ABE8-40BB-A48A-66AF43CF44D5}" sibTransId="{1103F6D1-8CD4-4DD4-8E86-4AFE88640E4A}"/>
    <dgm:cxn modelId="{6A0C022E-84D4-403C-82BD-024A78B45A85}" type="presOf" srcId="{40E003B9-F55C-4BFC-B511-D1004A303FC9}" destId="{3983B194-4459-4BD6-A538-C4642B4D8298}" srcOrd="0" destOrd="0" presId="urn:microsoft.com/office/officeart/2005/8/layout/cycle5"/>
    <dgm:cxn modelId="{975D6439-A129-4D09-9181-068284A8DCD9}" srcId="{63B9F530-2A08-41D8-A216-044245D240FB}" destId="{37D88484-0233-4DA7-9D6E-BF964E09DC15}" srcOrd="2" destOrd="0" parTransId="{A657DD35-6B74-4D14-AC28-DBFCDD51E0EA}" sibTransId="{0D96CC93-C4F4-4EDE-B267-A284C5CE7546}"/>
    <dgm:cxn modelId="{517B7A5E-55B7-44AF-8E6B-10B3B14EDF69}" srcId="{63B9F530-2A08-41D8-A216-044245D240FB}" destId="{3D191A39-7D6B-4E43-8132-994BD519307A}" srcOrd="1" destOrd="0" parTransId="{659A2C0A-7DDD-4CB3-9B05-50C404B0A205}" sibTransId="{5E8A921C-A682-4AA1-9D5C-F688EF5B00E0}"/>
    <dgm:cxn modelId="{C50DF46E-020B-4890-8649-0942428C88C7}" type="presOf" srcId="{37D88484-0233-4DA7-9D6E-BF964E09DC15}" destId="{447A2F7B-372D-4C52-9888-5BA5A7AB5335}" srcOrd="0" destOrd="0" presId="urn:microsoft.com/office/officeart/2005/8/layout/cycle5"/>
    <dgm:cxn modelId="{0C121D74-00A1-49B6-B539-86D9BA77F62A}" type="presOf" srcId="{5E8A921C-A682-4AA1-9D5C-F688EF5B00E0}" destId="{4C94D5A2-5FC6-4341-8E49-709D91B3F2F2}" srcOrd="0" destOrd="0" presId="urn:microsoft.com/office/officeart/2005/8/layout/cycle5"/>
    <dgm:cxn modelId="{CC5A6654-7397-4472-8E6B-E9FA5479137C}" type="presOf" srcId="{1103F6D1-8CD4-4DD4-8E86-4AFE88640E4A}" destId="{159CB7E8-970C-4327-8E0B-798715F863D0}" srcOrd="0" destOrd="0" presId="urn:microsoft.com/office/officeart/2005/8/layout/cycle5"/>
    <dgm:cxn modelId="{5744AB89-D065-43FF-A5F4-6ADBF4A35FF1}" type="presOf" srcId="{04A888F6-B3C2-478E-9DFF-79CD0D8B2993}" destId="{014D04E1-7BE1-494A-822E-CF8E4EFAC8AB}" srcOrd="0" destOrd="0" presId="urn:microsoft.com/office/officeart/2005/8/layout/cycle5"/>
    <dgm:cxn modelId="{481BA59E-2C79-4262-A9EF-622612FB083F}" type="presOf" srcId="{63B9F530-2A08-41D8-A216-044245D240FB}" destId="{F43F77F2-8ED7-40EA-A890-C197F8C3C69D}" srcOrd="0" destOrd="0" presId="urn:microsoft.com/office/officeart/2005/8/layout/cycle5"/>
    <dgm:cxn modelId="{140886A6-367F-4A8F-AC8A-EDC10C971576}" type="presOf" srcId="{77BC1CED-9226-4CC0-8C49-6C0C2C421DBA}" destId="{67009CF1-8E23-4E00-96C9-6F1FC553D735}" srcOrd="0" destOrd="0" presId="urn:microsoft.com/office/officeart/2005/8/layout/cycle5"/>
    <dgm:cxn modelId="{56AAE6AC-E1C7-43A7-AFCC-4E32BF8BC21B}" type="presOf" srcId="{766A05BC-57A7-450E-A032-315091D2C920}" destId="{5398F22A-EA39-4C15-807E-B8D3CA6D869A}" srcOrd="0" destOrd="0" presId="urn:microsoft.com/office/officeart/2005/8/layout/cycle5"/>
    <dgm:cxn modelId="{5EEACFCB-480B-4F91-9D13-193E8C862ADA}" srcId="{63B9F530-2A08-41D8-A216-044245D240FB}" destId="{77BC1CED-9226-4CC0-8C49-6C0C2C421DBA}" srcOrd="0" destOrd="0" parTransId="{AD43CBE5-72C0-446E-B886-4B02429DB30A}" sibTransId="{40E003B9-F55C-4BFC-B511-D1004A303FC9}"/>
    <dgm:cxn modelId="{E2CC6EE6-395D-4470-8A58-8C17A4DE8041}" type="presOf" srcId="{C6BBA4D7-9B55-41D7-91F6-755A05D15808}" destId="{EB0D3666-CE48-4AB8-BBC1-697727A3D019}" srcOrd="0" destOrd="0" presId="urn:microsoft.com/office/officeart/2005/8/layout/cycle5"/>
    <dgm:cxn modelId="{597D96CE-8B36-47F2-840D-3BC68625F279}" type="presParOf" srcId="{F43F77F2-8ED7-40EA-A890-C197F8C3C69D}" destId="{67009CF1-8E23-4E00-96C9-6F1FC553D735}" srcOrd="0" destOrd="0" presId="urn:microsoft.com/office/officeart/2005/8/layout/cycle5"/>
    <dgm:cxn modelId="{147F5317-5A03-4B53-B864-B4262700D317}" type="presParOf" srcId="{F43F77F2-8ED7-40EA-A890-C197F8C3C69D}" destId="{F710F3CB-A6DF-4A02-9480-4A735A648229}" srcOrd="1" destOrd="0" presId="urn:microsoft.com/office/officeart/2005/8/layout/cycle5"/>
    <dgm:cxn modelId="{65AABC16-EAF9-42C4-9414-984EF7FF0631}" type="presParOf" srcId="{F43F77F2-8ED7-40EA-A890-C197F8C3C69D}" destId="{3983B194-4459-4BD6-A538-C4642B4D8298}" srcOrd="2" destOrd="0" presId="urn:microsoft.com/office/officeart/2005/8/layout/cycle5"/>
    <dgm:cxn modelId="{46C21415-056F-40F9-8C6E-51834B851E65}" type="presParOf" srcId="{F43F77F2-8ED7-40EA-A890-C197F8C3C69D}" destId="{DE73F9AF-882E-4020-9BF1-E1FFF3C8FF9B}" srcOrd="3" destOrd="0" presId="urn:microsoft.com/office/officeart/2005/8/layout/cycle5"/>
    <dgm:cxn modelId="{BAF9D8F8-6368-4B01-BCA8-EC5C6DB798EF}" type="presParOf" srcId="{F43F77F2-8ED7-40EA-A890-C197F8C3C69D}" destId="{7E487678-9979-4CB2-9F2C-0E0BAB094CCA}" srcOrd="4" destOrd="0" presId="urn:microsoft.com/office/officeart/2005/8/layout/cycle5"/>
    <dgm:cxn modelId="{CDDF1ADF-21BD-4734-82E6-7B1B94F7C4B0}" type="presParOf" srcId="{F43F77F2-8ED7-40EA-A890-C197F8C3C69D}" destId="{4C94D5A2-5FC6-4341-8E49-709D91B3F2F2}" srcOrd="5" destOrd="0" presId="urn:microsoft.com/office/officeart/2005/8/layout/cycle5"/>
    <dgm:cxn modelId="{69DEAA19-6FFE-4927-914B-7103701564B0}" type="presParOf" srcId="{F43F77F2-8ED7-40EA-A890-C197F8C3C69D}" destId="{447A2F7B-372D-4C52-9888-5BA5A7AB5335}" srcOrd="6" destOrd="0" presId="urn:microsoft.com/office/officeart/2005/8/layout/cycle5"/>
    <dgm:cxn modelId="{5DC01DE0-1694-4EC4-BEB0-AAF10FCED606}" type="presParOf" srcId="{F43F77F2-8ED7-40EA-A890-C197F8C3C69D}" destId="{D82CAA84-E2D6-4B88-A677-B051A4AC23BA}" srcOrd="7" destOrd="0" presId="urn:microsoft.com/office/officeart/2005/8/layout/cycle5"/>
    <dgm:cxn modelId="{A49E4B05-60D4-43F4-8BD8-6EEDA5C5BB93}" type="presParOf" srcId="{F43F77F2-8ED7-40EA-A890-C197F8C3C69D}" destId="{2097AFE3-3805-485F-9103-D8A380078234}" srcOrd="8" destOrd="0" presId="urn:microsoft.com/office/officeart/2005/8/layout/cycle5"/>
    <dgm:cxn modelId="{F36D284D-C2B2-41FA-B13B-E4AA47A06E61}" type="presParOf" srcId="{F43F77F2-8ED7-40EA-A890-C197F8C3C69D}" destId="{014D04E1-7BE1-494A-822E-CF8E4EFAC8AB}" srcOrd="9" destOrd="0" presId="urn:microsoft.com/office/officeart/2005/8/layout/cycle5"/>
    <dgm:cxn modelId="{3A84C78E-C41D-4E71-A2B4-6CA4C9853D09}" type="presParOf" srcId="{F43F77F2-8ED7-40EA-A890-C197F8C3C69D}" destId="{AD24ECA8-84A6-46F4-8E67-7F8F58B49FD7}" srcOrd="10" destOrd="0" presId="urn:microsoft.com/office/officeart/2005/8/layout/cycle5"/>
    <dgm:cxn modelId="{05A06C5B-3F44-4CD6-B987-07EAC1461DEC}" type="presParOf" srcId="{F43F77F2-8ED7-40EA-A890-C197F8C3C69D}" destId="{EB0D3666-CE48-4AB8-BBC1-697727A3D019}" srcOrd="11" destOrd="0" presId="urn:microsoft.com/office/officeart/2005/8/layout/cycle5"/>
    <dgm:cxn modelId="{14E78A8D-A5E9-4352-B770-4FF84D62F367}" type="presParOf" srcId="{F43F77F2-8ED7-40EA-A890-C197F8C3C69D}" destId="{5398F22A-EA39-4C15-807E-B8D3CA6D869A}" srcOrd="12" destOrd="0" presId="urn:microsoft.com/office/officeart/2005/8/layout/cycle5"/>
    <dgm:cxn modelId="{0F1396F0-F496-43CF-961C-0F418F101B45}" type="presParOf" srcId="{F43F77F2-8ED7-40EA-A890-C197F8C3C69D}" destId="{D4C9AB69-1B84-4178-9C24-A590250A9DB2}" srcOrd="13" destOrd="0" presId="urn:microsoft.com/office/officeart/2005/8/layout/cycle5"/>
    <dgm:cxn modelId="{E2F07196-3EF3-42DA-AD3A-BE216028C577}" type="presParOf" srcId="{F43F77F2-8ED7-40EA-A890-C197F8C3C69D}" destId="{159CB7E8-970C-4327-8E0B-798715F863D0}"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009CF1-8E23-4E00-96C9-6F1FC553D735}">
      <dsp:nvSpPr>
        <dsp:cNvPr id="0" name=""/>
        <dsp:cNvSpPr/>
      </dsp:nvSpPr>
      <dsp:spPr>
        <a:xfrm>
          <a:off x="2220143" y="1139"/>
          <a:ext cx="1389012" cy="902858"/>
        </a:xfrm>
        <a:prstGeom prst="roundRect">
          <a:avLst/>
        </a:prstGeom>
        <a:solidFill>
          <a:srgbClr val="92D05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Raises IQ</a:t>
          </a:r>
        </a:p>
      </dsp:txBody>
      <dsp:txXfrm>
        <a:off x="2264217" y="45213"/>
        <a:ext cx="1300864" cy="814710"/>
      </dsp:txXfrm>
    </dsp:sp>
    <dsp:sp modelId="{3983B194-4459-4BD6-A538-C4642B4D8298}">
      <dsp:nvSpPr>
        <dsp:cNvPr id="0" name=""/>
        <dsp:cNvSpPr/>
      </dsp:nvSpPr>
      <dsp:spPr>
        <a:xfrm>
          <a:off x="1110295" y="452569"/>
          <a:ext cx="3608709" cy="3608709"/>
        </a:xfrm>
        <a:custGeom>
          <a:avLst/>
          <a:gdLst/>
          <a:ahLst/>
          <a:cxnLst/>
          <a:rect l="0" t="0" r="0" b="0"/>
          <a:pathLst>
            <a:path>
              <a:moveTo>
                <a:pt x="2685073" y="229543"/>
              </a:moveTo>
              <a:arcTo wR="1804354" hR="1804354" stAng="17952977" swAng="1212267"/>
            </a:path>
          </a:pathLst>
        </a:custGeom>
        <a:noFill/>
        <a:ln w="6350" cap="flat" cmpd="sng" algn="ctr">
          <a:solidFill>
            <a:schemeClr val="accent1">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DE73F9AF-882E-4020-9BF1-E1FFF3C8FF9B}">
      <dsp:nvSpPr>
        <dsp:cNvPr id="0" name=""/>
        <dsp:cNvSpPr/>
      </dsp:nvSpPr>
      <dsp:spPr>
        <a:xfrm>
          <a:off x="3936186" y="1247918"/>
          <a:ext cx="1389012" cy="902858"/>
        </a:xfrm>
        <a:prstGeom prst="roundRect">
          <a:avLst/>
        </a:prstGeom>
        <a:solidFill>
          <a:srgbClr val="92D05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Improves problem solving skill</a:t>
          </a:r>
        </a:p>
      </dsp:txBody>
      <dsp:txXfrm>
        <a:off x="3980260" y="1291992"/>
        <a:ext cx="1300864" cy="814710"/>
      </dsp:txXfrm>
    </dsp:sp>
    <dsp:sp modelId="{4C94D5A2-5FC6-4341-8E49-709D91B3F2F2}">
      <dsp:nvSpPr>
        <dsp:cNvPr id="0" name=""/>
        <dsp:cNvSpPr/>
      </dsp:nvSpPr>
      <dsp:spPr>
        <a:xfrm>
          <a:off x="1110295" y="452569"/>
          <a:ext cx="3608709" cy="3608709"/>
        </a:xfrm>
        <a:custGeom>
          <a:avLst/>
          <a:gdLst/>
          <a:ahLst/>
          <a:cxnLst/>
          <a:rect l="0" t="0" r="0" b="0"/>
          <a:pathLst>
            <a:path>
              <a:moveTo>
                <a:pt x="3604389" y="1929132"/>
              </a:moveTo>
              <a:arcTo wR="1804354" hR="1804354" stAng="21837923" swAng="1360289"/>
            </a:path>
          </a:pathLst>
        </a:custGeom>
        <a:noFill/>
        <a:ln w="6350" cap="flat" cmpd="sng" algn="ctr">
          <a:solidFill>
            <a:schemeClr val="accent1">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447A2F7B-372D-4C52-9888-5BA5A7AB5335}">
      <dsp:nvSpPr>
        <dsp:cNvPr id="0" name=""/>
        <dsp:cNvSpPr/>
      </dsp:nvSpPr>
      <dsp:spPr>
        <a:xfrm>
          <a:off x="3280716" y="3265248"/>
          <a:ext cx="1389012" cy="902858"/>
        </a:xfrm>
        <a:prstGeom prst="roundRect">
          <a:avLst/>
        </a:prstGeom>
        <a:solidFill>
          <a:srgbClr val="92D05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Improves willpower and patience</a:t>
          </a:r>
        </a:p>
      </dsp:txBody>
      <dsp:txXfrm>
        <a:off x="3324790" y="3309322"/>
        <a:ext cx="1300864" cy="814710"/>
      </dsp:txXfrm>
    </dsp:sp>
    <dsp:sp modelId="{2097AFE3-3805-485F-9103-D8A380078234}">
      <dsp:nvSpPr>
        <dsp:cNvPr id="0" name=""/>
        <dsp:cNvSpPr/>
      </dsp:nvSpPr>
      <dsp:spPr>
        <a:xfrm>
          <a:off x="1110295" y="452569"/>
          <a:ext cx="3608709" cy="3608709"/>
        </a:xfrm>
        <a:custGeom>
          <a:avLst/>
          <a:gdLst/>
          <a:ahLst/>
          <a:cxnLst/>
          <a:rect l="0" t="0" r="0" b="0"/>
          <a:pathLst>
            <a:path>
              <a:moveTo>
                <a:pt x="2040637" y="3593171"/>
              </a:moveTo>
              <a:arcTo wR="1804354" hR="1804354" stAng="4948526" swAng="759611"/>
            </a:path>
          </a:pathLst>
        </a:custGeom>
        <a:noFill/>
        <a:ln w="6350" cap="flat" cmpd="sng" algn="ctr">
          <a:solidFill>
            <a:schemeClr val="accent1">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014D04E1-7BE1-494A-822E-CF8E4EFAC8AB}">
      <dsp:nvSpPr>
        <dsp:cNvPr id="0" name=""/>
        <dsp:cNvSpPr/>
      </dsp:nvSpPr>
      <dsp:spPr>
        <a:xfrm>
          <a:off x="1085605" y="3265248"/>
          <a:ext cx="1536942" cy="902858"/>
        </a:xfrm>
        <a:prstGeom prst="roundRect">
          <a:avLst/>
        </a:prstGeom>
        <a:solidFill>
          <a:srgbClr val="92D05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Improves concentration</a:t>
          </a:r>
        </a:p>
      </dsp:txBody>
      <dsp:txXfrm>
        <a:off x="1129679" y="3309322"/>
        <a:ext cx="1448794" cy="814710"/>
      </dsp:txXfrm>
    </dsp:sp>
    <dsp:sp modelId="{EB0D3666-CE48-4AB8-BBC1-697727A3D019}">
      <dsp:nvSpPr>
        <dsp:cNvPr id="0" name=""/>
        <dsp:cNvSpPr/>
      </dsp:nvSpPr>
      <dsp:spPr>
        <a:xfrm>
          <a:off x="1110295" y="452569"/>
          <a:ext cx="3608709" cy="3608709"/>
        </a:xfrm>
        <a:custGeom>
          <a:avLst/>
          <a:gdLst/>
          <a:ahLst/>
          <a:cxnLst/>
          <a:rect l="0" t="0" r="0" b="0"/>
          <a:pathLst>
            <a:path>
              <a:moveTo>
                <a:pt x="191503" y="2613308"/>
              </a:moveTo>
              <a:arcTo wR="1804354" hR="1804354" stAng="9201788" swAng="1360289"/>
            </a:path>
          </a:pathLst>
        </a:custGeom>
        <a:noFill/>
        <a:ln w="6350" cap="flat" cmpd="sng" algn="ctr">
          <a:solidFill>
            <a:schemeClr val="accent1">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5398F22A-EA39-4C15-807E-B8D3CA6D869A}">
      <dsp:nvSpPr>
        <dsp:cNvPr id="0" name=""/>
        <dsp:cNvSpPr/>
      </dsp:nvSpPr>
      <dsp:spPr>
        <a:xfrm>
          <a:off x="504100" y="1247918"/>
          <a:ext cx="1389012" cy="902858"/>
        </a:xfrm>
        <a:prstGeom prst="roundRect">
          <a:avLst/>
        </a:prstGeom>
        <a:solidFill>
          <a:srgbClr val="92D05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Optimize memory</a:t>
          </a:r>
        </a:p>
      </dsp:txBody>
      <dsp:txXfrm>
        <a:off x="548174" y="1291992"/>
        <a:ext cx="1300864" cy="814710"/>
      </dsp:txXfrm>
    </dsp:sp>
    <dsp:sp modelId="{159CB7E8-970C-4327-8E0B-798715F863D0}">
      <dsp:nvSpPr>
        <dsp:cNvPr id="0" name=""/>
        <dsp:cNvSpPr/>
      </dsp:nvSpPr>
      <dsp:spPr>
        <a:xfrm>
          <a:off x="1110295" y="452569"/>
          <a:ext cx="3608709" cy="3608709"/>
        </a:xfrm>
        <a:custGeom>
          <a:avLst/>
          <a:gdLst/>
          <a:ahLst/>
          <a:cxnLst/>
          <a:rect l="0" t="0" r="0" b="0"/>
          <a:pathLst>
            <a:path>
              <a:moveTo>
                <a:pt x="433935" y="630622"/>
              </a:moveTo>
              <a:arcTo wR="1804354" hR="1804354" stAng="13234757" swAng="1212267"/>
            </a:path>
          </a:pathLst>
        </a:custGeom>
        <a:noFill/>
        <a:ln w="6350" cap="flat" cmpd="sng" algn="ctr">
          <a:solidFill>
            <a:schemeClr val="accent1">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CF8FE44-A7A8-1102-0253-6D71F63A074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B5DFCB0-7B85-C7F7-2130-6B23F9E251A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B8F176-EFA3-411C-80FD-38E88D9996D7}" type="datetimeFigureOut">
              <a:rPr lang="en-US" smtClean="0"/>
              <a:t>12/15/2025</a:t>
            </a:fld>
            <a:endParaRPr lang="en-US"/>
          </a:p>
        </p:txBody>
      </p:sp>
      <p:sp>
        <p:nvSpPr>
          <p:cNvPr id="4" name="Footer Placeholder 3">
            <a:extLst>
              <a:ext uri="{FF2B5EF4-FFF2-40B4-BE49-F238E27FC236}">
                <a16:creationId xmlns:a16="http://schemas.microsoft.com/office/drawing/2014/main" id="{0517B718-5A77-C2BF-8BFC-79A2F116D9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220768D-FA6F-1EE4-E8E7-CA701E3EEA9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1B0776-52A4-4344-B49D-99C3666570CD}" type="slidenum">
              <a:rPr lang="en-US" smtClean="0"/>
              <a:t>‹#›</a:t>
            </a:fld>
            <a:endParaRPr lang="en-US"/>
          </a:p>
        </p:txBody>
      </p:sp>
    </p:spTree>
    <p:extLst>
      <p:ext uri="{BB962C8B-B14F-4D97-AF65-F5344CB8AC3E}">
        <p14:creationId xmlns:p14="http://schemas.microsoft.com/office/powerpoint/2010/main" val="326603708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936904" y="3500558"/>
            <a:ext cx="5898592" cy="2414016"/>
          </a:xfrm>
          <a:solidFill>
            <a:srgbClr val="FFFFFF"/>
          </a:solidFill>
          <a:ln w="38100">
            <a:solidFill>
              <a:srgbClr val="404040"/>
            </a:solidFill>
          </a:ln>
        </p:spPr>
        <p:txBody>
          <a:bodyPr lIns="274320" rIns="274320" anchor="ctr" anchorCtr="1">
            <a:normAutofit/>
          </a:bodyPr>
          <a:lstStyle>
            <a:lvl1pPr algn="ctr">
              <a:defRPr sz="2975">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1718187" y="6383731"/>
            <a:ext cx="4336028" cy="1818511"/>
          </a:xfrm>
          <a:noFill/>
        </p:spPr>
        <p:txBody>
          <a:bodyPr>
            <a:normAutofit/>
          </a:bodyPr>
          <a:lstStyle>
            <a:lvl1pPr marL="0" indent="0" algn="ctr">
              <a:buNone/>
              <a:defRPr sz="1615">
                <a:solidFill>
                  <a:schemeClr val="tx1">
                    <a:lumMod val="75000"/>
                    <a:lumOff val="25000"/>
                  </a:schemeClr>
                </a:solidFill>
              </a:defRPr>
            </a:lvl1pPr>
            <a:lvl2pPr marL="388620" indent="0" algn="ctr">
              <a:buNone/>
              <a:defRPr sz="1615"/>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62BD15DC-3A36-472D-94BC-FB467C50F3C8}" type="datetimeFigureOut">
              <a:rPr lang="en-US" smtClean="0"/>
              <a:t>12/15/2025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A0FC29-61F7-407B-81E7-B9264F0A2354}" type="slidenum">
              <a:rPr lang="en-US" smtClean="0"/>
              <a:t>‹#›</a:t>
            </a:fld>
            <a:endParaRPr lang="en-US"/>
          </a:p>
        </p:txBody>
      </p:sp>
    </p:spTree>
    <p:extLst>
      <p:ext uri="{BB962C8B-B14F-4D97-AF65-F5344CB8AC3E}">
        <p14:creationId xmlns:p14="http://schemas.microsoft.com/office/powerpoint/2010/main" val="207676481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BD15DC-3A36-472D-94BC-FB467C50F3C8}" type="datetimeFigureOut">
              <a:rPr lang="en-US" smtClean="0"/>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A0FC29-61F7-407B-81E7-B9264F0A2354}" type="slidenum">
              <a:rPr lang="en-US" smtClean="0"/>
              <a:t>‹#›</a:t>
            </a:fld>
            <a:endParaRPr lang="en-US"/>
          </a:p>
        </p:txBody>
      </p:sp>
    </p:spTree>
    <p:extLst>
      <p:ext uri="{BB962C8B-B14F-4D97-AF65-F5344CB8AC3E}">
        <p14:creationId xmlns:p14="http://schemas.microsoft.com/office/powerpoint/2010/main" val="1251981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16359" y="1374648"/>
            <a:ext cx="895871" cy="73091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65139" y="1374648"/>
            <a:ext cx="4008748" cy="730910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BD15DC-3A36-472D-94BC-FB467C50F3C8}" type="datetimeFigureOut">
              <a:rPr lang="en-US" smtClean="0"/>
              <a:t>12/15/2025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A0FC29-61F7-407B-81E7-B9264F0A2354}" type="slidenum">
              <a:rPr lang="en-US" smtClean="0"/>
              <a:t>‹#›</a:t>
            </a:fld>
            <a:endParaRPr lang="en-US"/>
          </a:p>
        </p:txBody>
      </p:sp>
    </p:spTree>
    <p:extLst>
      <p:ext uri="{BB962C8B-B14F-4D97-AF65-F5344CB8AC3E}">
        <p14:creationId xmlns:p14="http://schemas.microsoft.com/office/powerpoint/2010/main" val="3414379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BD15DC-3A36-472D-94BC-FB467C50F3C8}" type="datetimeFigureOut">
              <a:rPr lang="en-US" smtClean="0"/>
              <a:t>12/15/2025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A0FC29-61F7-407B-81E7-B9264F0A2354}" type="slidenum">
              <a:rPr lang="en-US" smtClean="0"/>
              <a:t>‹#›</a:t>
            </a:fld>
            <a:endParaRPr lang="en-US"/>
          </a:p>
        </p:txBody>
      </p:sp>
    </p:spTree>
    <p:extLst>
      <p:ext uri="{BB962C8B-B14F-4D97-AF65-F5344CB8AC3E}">
        <p14:creationId xmlns:p14="http://schemas.microsoft.com/office/powerpoint/2010/main" val="1334993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940460" y="3500558"/>
            <a:ext cx="5899252" cy="2414016"/>
          </a:xfrm>
          <a:solidFill>
            <a:srgbClr val="FFFFFF"/>
          </a:solidFill>
          <a:ln w="38100">
            <a:solidFill>
              <a:srgbClr val="404040"/>
            </a:solidFill>
          </a:ln>
        </p:spPr>
        <p:txBody>
          <a:bodyPr lIns="274320" rIns="274320" anchor="ctr" anchorCtr="1">
            <a:normAutofit/>
          </a:bodyPr>
          <a:lstStyle>
            <a:lvl1pPr>
              <a:defRPr sz="2975">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1718187" y="6383615"/>
            <a:ext cx="4336028" cy="1855454"/>
          </a:xfrm>
        </p:spPr>
        <p:txBody>
          <a:bodyPr anchor="t" anchorCtr="1">
            <a:normAutofit/>
          </a:bodyPr>
          <a:lstStyle>
            <a:lvl1pPr marL="0" indent="0">
              <a:buNone/>
              <a:defRPr sz="1615">
                <a:solidFill>
                  <a:schemeClr val="tx1"/>
                </a:solidFill>
              </a:defRPr>
            </a:lvl1pPr>
            <a:lvl2pPr marL="388620" indent="0">
              <a:buNone/>
              <a:defRPr sz="1615">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62BD15DC-3A36-472D-94BC-FB467C50F3C8}" type="datetimeFigureOut">
              <a:rPr lang="en-US" smtClean="0"/>
              <a:t>12/15/2025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A0FC29-61F7-407B-81E7-B9264F0A2354}" type="slidenum">
              <a:rPr lang="en-US" smtClean="0"/>
              <a:t>‹#›</a:t>
            </a:fld>
            <a:endParaRPr lang="en-US"/>
          </a:p>
        </p:txBody>
      </p:sp>
    </p:spTree>
    <p:extLst>
      <p:ext uri="{BB962C8B-B14F-4D97-AF65-F5344CB8AC3E}">
        <p14:creationId xmlns:p14="http://schemas.microsoft.com/office/powerpoint/2010/main" val="332037030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36903" y="3869131"/>
            <a:ext cx="2794820" cy="45495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040676" y="3869131"/>
            <a:ext cx="2796939" cy="45495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62BD15DC-3A36-472D-94BC-FB467C50F3C8}" type="datetimeFigureOut">
              <a:rPr lang="en-US" smtClean="0"/>
              <a:t>12/15/2025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EFA0FC29-61F7-407B-81E7-B9264F0A2354}" type="slidenum">
              <a:rPr lang="en-US" smtClean="0"/>
              <a:t>‹#›</a:t>
            </a:fld>
            <a:endParaRPr lang="en-US"/>
          </a:p>
        </p:txBody>
      </p:sp>
    </p:spTree>
    <p:extLst>
      <p:ext uri="{BB962C8B-B14F-4D97-AF65-F5344CB8AC3E}">
        <p14:creationId xmlns:p14="http://schemas.microsoft.com/office/powerpoint/2010/main" val="687606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36903" y="3393037"/>
            <a:ext cx="2794820" cy="1032661"/>
          </a:xfrm>
        </p:spPr>
        <p:txBody>
          <a:bodyPr anchor="b" anchorCtr="1">
            <a:normAutofit/>
          </a:bodyPr>
          <a:lstStyle>
            <a:lvl1pPr marL="0" indent="0" algn="ctr">
              <a:buNone/>
              <a:defRPr sz="1615" b="0" cap="all" spc="85" baseline="0">
                <a:solidFill>
                  <a:schemeClr val="accent2">
                    <a:lumMod val="75000"/>
                  </a:schemeClr>
                </a:solidFill>
              </a:defRPr>
            </a:lvl1pPr>
            <a:lvl2pPr marL="388620" indent="0">
              <a:buNone/>
              <a:defRPr sz="1615"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936903" y="4610100"/>
            <a:ext cx="2794820" cy="38086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040676" y="4610100"/>
            <a:ext cx="2796939" cy="3808605"/>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040676" y="3393037"/>
            <a:ext cx="2796939" cy="1032661"/>
          </a:xfrm>
        </p:spPr>
        <p:txBody>
          <a:bodyPr anchor="b" anchorCtr="1">
            <a:normAutofit/>
          </a:bodyPr>
          <a:lstStyle>
            <a:lvl1pPr marL="0" indent="0" algn="ctr">
              <a:buNone/>
              <a:defRPr sz="1615" b="0" cap="all" spc="85" baseline="0">
                <a:solidFill>
                  <a:schemeClr val="accent2">
                    <a:lumMod val="75000"/>
                  </a:schemeClr>
                </a:solidFill>
              </a:defRPr>
            </a:lvl1pPr>
            <a:lvl2pPr marL="388620" indent="0">
              <a:buNone/>
              <a:defRPr sz="1615"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7" name="Date Placeholder 6"/>
          <p:cNvSpPr>
            <a:spLocks noGrp="1"/>
          </p:cNvSpPr>
          <p:nvPr>
            <p:ph type="dt" sz="half" idx="10"/>
          </p:nvPr>
        </p:nvSpPr>
        <p:spPr/>
        <p:txBody>
          <a:bodyPr/>
          <a:lstStyle/>
          <a:p>
            <a:fld id="{62BD15DC-3A36-472D-94BC-FB467C50F3C8}" type="datetimeFigureOut">
              <a:rPr lang="en-US" smtClean="0"/>
              <a:t>12/15/2025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A0FC29-61F7-407B-81E7-B9264F0A2354}"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25494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62BD15DC-3A36-472D-94BC-FB467C50F3C8}" type="datetimeFigureOut">
              <a:rPr lang="en-US" smtClean="0"/>
              <a:t>12/15/2025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A0FC29-61F7-407B-81E7-B9264F0A2354}" type="slidenum">
              <a:rPr lang="en-US" smtClean="0"/>
              <a:t>‹#›</a:t>
            </a:fld>
            <a:endParaRPr lang="en-US"/>
          </a:p>
        </p:txBody>
      </p:sp>
    </p:spTree>
    <p:extLst>
      <p:ext uri="{BB962C8B-B14F-4D97-AF65-F5344CB8AC3E}">
        <p14:creationId xmlns:p14="http://schemas.microsoft.com/office/powerpoint/2010/main" val="1450305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BD15DC-3A36-472D-94BC-FB467C50F3C8}" type="datetimeFigureOut">
              <a:rPr lang="en-US" smtClean="0"/>
              <a:t>12/15/2025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A0FC29-61F7-407B-81E7-B9264F0A2354}" type="slidenum">
              <a:rPr lang="en-US" smtClean="0"/>
              <a:t>‹#›</a:t>
            </a:fld>
            <a:endParaRPr lang="en-US"/>
          </a:p>
        </p:txBody>
      </p:sp>
    </p:spTree>
    <p:extLst>
      <p:ext uri="{BB962C8B-B14F-4D97-AF65-F5344CB8AC3E}">
        <p14:creationId xmlns:p14="http://schemas.microsoft.com/office/powerpoint/2010/main" val="113667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3886200" cy="10058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544598" y="3290950"/>
            <a:ext cx="2797005" cy="1674196"/>
          </a:xfrm>
          <a:solidFill>
            <a:srgbClr val="FFFFFF"/>
          </a:solidFill>
          <a:ln>
            <a:solidFill>
              <a:srgbClr val="404040"/>
            </a:solidFill>
          </a:ln>
        </p:spPr>
        <p:txBody>
          <a:bodyPr anchor="ctr" anchorCtr="1">
            <a:normAutofit/>
          </a:bodyPr>
          <a:lstStyle>
            <a:lvl1pPr>
              <a:defRPr sz="1785">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4294251" y="1180186"/>
            <a:ext cx="3070098" cy="7698029"/>
          </a:xfrm>
        </p:spPr>
        <p:txBody>
          <a:bodyPr>
            <a:normAutofit/>
          </a:bodyPr>
          <a:lstStyle>
            <a:lvl1pPr>
              <a:defRPr sz="1615">
                <a:solidFill>
                  <a:schemeClr val="tx1"/>
                </a:solidFill>
              </a:defRPr>
            </a:lvl1pPr>
            <a:lvl2pPr>
              <a:defRPr sz="1360">
                <a:solidFill>
                  <a:schemeClr val="tx1"/>
                </a:solidFill>
              </a:defRPr>
            </a:lvl2pPr>
            <a:lvl3pPr>
              <a:defRPr sz="1360">
                <a:solidFill>
                  <a:schemeClr val="tx1"/>
                </a:solidFill>
              </a:defRPr>
            </a:lvl3pPr>
            <a:lvl4pPr>
              <a:defRPr sz="1360">
                <a:solidFill>
                  <a:schemeClr val="tx1"/>
                </a:solidFill>
              </a:defRPr>
            </a:lvl4pPr>
            <a:lvl5pPr>
              <a:defRPr sz="1360">
                <a:solidFill>
                  <a:schemeClr val="tx1"/>
                </a:solidFill>
              </a:defRPr>
            </a:lvl5pPr>
            <a:lvl6pPr>
              <a:defRPr sz="1360"/>
            </a:lvl6pPr>
            <a:lvl7pPr>
              <a:defRPr sz="1360"/>
            </a:lvl7pPr>
            <a:lvl8pPr>
              <a:defRPr sz="1360"/>
            </a:lvl8pPr>
            <a:lvl9pPr>
              <a:defRPr sz="13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33520" y="5206547"/>
            <a:ext cx="2419160" cy="3217919"/>
          </a:xfrm>
        </p:spPr>
        <p:txBody>
          <a:bodyPr anchor="t" anchorCtr="1">
            <a:normAutofit/>
          </a:bodyPr>
          <a:lstStyle>
            <a:lvl1pPr marL="0" indent="0" algn="ctr">
              <a:buNone/>
              <a:defRPr sz="1275">
                <a:solidFill>
                  <a:srgbClr val="FFFFFF"/>
                </a:solidFill>
              </a:defRPr>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9" name="Date Placeholder 8"/>
          <p:cNvSpPr>
            <a:spLocks noGrp="1"/>
          </p:cNvSpPr>
          <p:nvPr>
            <p:ph type="dt" sz="half" idx="10"/>
          </p:nvPr>
        </p:nvSpPr>
        <p:spPr/>
        <p:txBody>
          <a:bodyPr/>
          <a:lstStyle/>
          <a:p>
            <a:fld id="{62BD15DC-3A36-472D-94BC-FB467C50F3C8}" type="datetimeFigureOut">
              <a:rPr lang="en-US" smtClean="0"/>
              <a:t>12/15/2025</a:t>
            </a:fld>
            <a:endParaRPr lang="en-US"/>
          </a:p>
        </p:txBody>
      </p:sp>
      <p:sp>
        <p:nvSpPr>
          <p:cNvPr id="10" name="Footer Placeholder 9"/>
          <p:cNvSpPr>
            <a:spLocks noGrp="1"/>
          </p:cNvSpPr>
          <p:nvPr>
            <p:ph type="ftr" sz="quarter" idx="11"/>
          </p:nvPr>
        </p:nvSpPr>
        <p:spPr>
          <a:xfrm>
            <a:off x="544598" y="9146438"/>
            <a:ext cx="3235438" cy="469392"/>
          </a:xfrm>
        </p:spPr>
        <p:txBody>
          <a:bodyPr>
            <a:normAutofit/>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EFA0FC29-61F7-407B-81E7-B9264F0A2354}" type="slidenum">
              <a:rPr lang="en-US" smtClean="0"/>
              <a:t>‹#›</a:t>
            </a:fld>
            <a:endParaRPr lang="en-US"/>
          </a:p>
        </p:txBody>
      </p:sp>
    </p:spTree>
    <p:extLst>
      <p:ext uri="{BB962C8B-B14F-4D97-AF65-F5344CB8AC3E}">
        <p14:creationId xmlns:p14="http://schemas.microsoft.com/office/powerpoint/2010/main" val="2755617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3886199" cy="10058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544068" y="3290948"/>
            <a:ext cx="2798064" cy="1676400"/>
          </a:xfrm>
          <a:solidFill>
            <a:srgbClr val="FFFFFF"/>
          </a:solidFill>
          <a:ln>
            <a:solidFill>
              <a:srgbClr val="262626"/>
            </a:solidFill>
          </a:ln>
        </p:spPr>
        <p:txBody>
          <a:bodyPr anchor="ctr" anchorCtr="1">
            <a:noAutofit/>
          </a:bodyPr>
          <a:lstStyle>
            <a:lvl1pPr>
              <a:defRPr sz="1785">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6200" y="-61852"/>
            <a:ext cx="3890087" cy="10058400"/>
          </a:xfrm>
          <a:solidFill>
            <a:schemeClr val="bg1">
              <a:lumMod val="75000"/>
            </a:schemeClr>
          </a:solidFill>
        </p:spPr>
        <p:txBody>
          <a:bodyPr anchor="t"/>
          <a:lstStyle>
            <a:lvl1pPr marL="0" indent="0">
              <a:buNone/>
              <a:defRPr sz="2720">
                <a:solidFill>
                  <a:schemeClr val="bg1">
                    <a:lumMod val="85000"/>
                    <a:lumOff val="15000"/>
                  </a:schemeClr>
                </a:solidFill>
              </a:defRPr>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733520" y="5206549"/>
            <a:ext cx="2419160" cy="3217921"/>
          </a:xfrm>
        </p:spPr>
        <p:txBody>
          <a:bodyPr anchor="t" anchorCtr="1">
            <a:normAutofit/>
          </a:bodyPr>
          <a:lstStyle>
            <a:lvl1pPr marL="0" indent="0" algn="ctr">
              <a:buNone/>
              <a:defRPr sz="1275">
                <a:solidFill>
                  <a:srgbClr val="FFFFFF"/>
                </a:solidFill>
              </a:defRPr>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62BD15DC-3A36-472D-94BC-FB467C50F3C8}" type="datetimeFigureOut">
              <a:rPr lang="en-US" smtClean="0"/>
              <a:t>12/15/2025</a:t>
            </a:fld>
            <a:endParaRPr lang="en-US"/>
          </a:p>
        </p:txBody>
      </p:sp>
      <p:sp>
        <p:nvSpPr>
          <p:cNvPr id="9" name="Footer Placeholder 8"/>
          <p:cNvSpPr>
            <a:spLocks noGrp="1"/>
          </p:cNvSpPr>
          <p:nvPr>
            <p:ph type="ftr" sz="quarter" idx="11"/>
          </p:nvPr>
        </p:nvSpPr>
        <p:spPr>
          <a:xfrm>
            <a:off x="544068" y="9146438"/>
            <a:ext cx="3233318" cy="469392"/>
          </a:xfrm>
        </p:spPr>
        <p:txBody>
          <a:bodyPr>
            <a:normAutofit/>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EFA0FC29-61F7-407B-81E7-B9264F0A2354}" type="slidenum">
              <a:rPr lang="en-US" smtClean="0"/>
              <a:t>‹#›</a:t>
            </a:fld>
            <a:endParaRPr lang="en-US"/>
          </a:p>
        </p:txBody>
      </p:sp>
    </p:spTree>
    <p:extLst>
      <p:ext uri="{BB962C8B-B14F-4D97-AF65-F5344CB8AC3E}">
        <p14:creationId xmlns:p14="http://schemas.microsoft.com/office/powerpoint/2010/main" val="749588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365139" y="1414882"/>
            <a:ext cx="5047092" cy="1743456"/>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65139" y="3869133"/>
            <a:ext cx="5047092" cy="45495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082101" y="9150264"/>
            <a:ext cx="1755514" cy="475153"/>
          </a:xfrm>
          <a:prstGeom prst="rect">
            <a:avLst/>
          </a:prstGeom>
        </p:spPr>
        <p:txBody>
          <a:bodyPr vert="horz" lIns="91440" tIns="45720" rIns="91440" bIns="45720" rtlCol="0" anchor="ctr"/>
          <a:lstStyle>
            <a:lvl1pPr algn="r">
              <a:defRPr sz="850">
                <a:solidFill>
                  <a:schemeClr val="tx1">
                    <a:alpha val="70000"/>
                  </a:schemeClr>
                </a:solidFill>
              </a:defRPr>
            </a:lvl1pPr>
          </a:lstStyle>
          <a:p>
            <a:fld id="{62BD15DC-3A36-472D-94BC-FB467C50F3C8}" type="datetimeFigureOut">
              <a:rPr lang="en-US" smtClean="0"/>
              <a:t>12/15/2025</a:t>
            </a:fld>
            <a:endParaRPr lang="en-US"/>
          </a:p>
        </p:txBody>
      </p:sp>
      <p:sp>
        <p:nvSpPr>
          <p:cNvPr id="5" name="Footer Placeholder 4"/>
          <p:cNvSpPr>
            <a:spLocks noGrp="1"/>
          </p:cNvSpPr>
          <p:nvPr>
            <p:ph type="ftr" sz="quarter" idx="3"/>
          </p:nvPr>
        </p:nvSpPr>
        <p:spPr>
          <a:xfrm>
            <a:off x="936903" y="9146438"/>
            <a:ext cx="3873164" cy="469392"/>
          </a:xfrm>
          <a:prstGeom prst="rect">
            <a:avLst/>
          </a:prstGeom>
        </p:spPr>
        <p:txBody>
          <a:bodyPr vert="horz" lIns="91440" tIns="45720" rIns="91440" bIns="45720" rtlCol="0" anchor="ctr"/>
          <a:lstStyle>
            <a:lvl1pPr algn="l">
              <a:defRPr sz="8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7004095" y="9119616"/>
            <a:ext cx="310896" cy="536448"/>
          </a:xfrm>
          <a:prstGeom prst="ellipse">
            <a:avLst/>
          </a:prstGeom>
          <a:solidFill>
            <a:srgbClr val="1D1D1D">
              <a:alpha val="69804"/>
            </a:srgbClr>
          </a:solidFill>
        </p:spPr>
        <p:txBody>
          <a:bodyPr vert="horz" lIns="18288" tIns="45720" rIns="18288" bIns="45720" rtlCol="0" anchor="ctr">
            <a:noAutofit/>
          </a:bodyPr>
          <a:lstStyle>
            <a:lvl1pPr algn="ctr">
              <a:defRPr sz="935" spc="0" baseline="0">
                <a:solidFill>
                  <a:srgbClr val="FFFFFF"/>
                </a:solidFill>
              </a:defRPr>
            </a:lvl1pPr>
          </a:lstStyle>
          <a:p>
            <a:fld id="{EFA0FC29-61F7-407B-81E7-B9264F0A2354}" type="slidenum">
              <a:rPr lang="en-US" smtClean="0"/>
              <a:t>‹#›</a:t>
            </a:fld>
            <a:endParaRPr lang="en-US"/>
          </a:p>
        </p:txBody>
      </p:sp>
    </p:spTree>
    <p:extLst>
      <p:ext uri="{BB962C8B-B14F-4D97-AF65-F5344CB8AC3E}">
        <p14:creationId xmlns:p14="http://schemas.microsoft.com/office/powerpoint/2010/main" val="32793384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777240" rtl="0" eaLnBrk="1" latinLnBrk="0" hangingPunct="1">
        <a:lnSpc>
          <a:spcPct val="90000"/>
        </a:lnSpc>
        <a:spcBef>
          <a:spcPct val="0"/>
        </a:spcBef>
        <a:buNone/>
        <a:defRPr sz="2210" kern="1200" cap="all" spc="170" baseline="0">
          <a:solidFill>
            <a:srgbClr val="262626"/>
          </a:solidFill>
          <a:latin typeface="+mj-lt"/>
          <a:ea typeface="+mj-ea"/>
          <a:cs typeface="+mj-cs"/>
        </a:defRPr>
      </a:lvl1pPr>
    </p:titleStyle>
    <p:bodyStyle>
      <a:lvl1pPr marL="194310" indent="-194310" algn="l" defTabSz="777240" rtl="0" eaLnBrk="1" latinLnBrk="0" hangingPunct="1">
        <a:lnSpc>
          <a:spcPct val="100000"/>
        </a:lnSpc>
        <a:spcBef>
          <a:spcPts val="850"/>
        </a:spcBef>
        <a:buClr>
          <a:schemeClr val="accent2"/>
        </a:buClr>
        <a:buFont typeface="Arial" panose="020B0604020202020204" pitchFamily="34" charset="0"/>
        <a:buChar char="•"/>
        <a:defRPr sz="1530" kern="1200">
          <a:solidFill>
            <a:schemeClr val="tx1">
              <a:lumMod val="85000"/>
              <a:lumOff val="15000"/>
            </a:schemeClr>
          </a:solidFill>
          <a:latin typeface="+mn-lt"/>
          <a:ea typeface="+mn-ea"/>
          <a:cs typeface="+mn-cs"/>
        </a:defRPr>
      </a:lvl1pPr>
      <a:lvl2pPr marL="388620" indent="-194310" algn="l" defTabSz="777240" rtl="0" eaLnBrk="1" latinLnBrk="0" hangingPunct="1">
        <a:lnSpc>
          <a:spcPct val="100000"/>
        </a:lnSpc>
        <a:spcBef>
          <a:spcPts val="850"/>
        </a:spcBef>
        <a:buClr>
          <a:schemeClr val="accent2"/>
        </a:buClr>
        <a:buFont typeface="Arial" panose="020B0604020202020204" pitchFamily="34" charset="0"/>
        <a:buChar char="•"/>
        <a:defRPr sz="1360" kern="1200">
          <a:solidFill>
            <a:schemeClr val="tx1">
              <a:lumMod val="85000"/>
              <a:lumOff val="15000"/>
            </a:schemeClr>
          </a:solidFill>
          <a:latin typeface="+mn-lt"/>
          <a:ea typeface="+mn-ea"/>
          <a:cs typeface="+mn-cs"/>
        </a:defRPr>
      </a:lvl2pPr>
      <a:lvl3pPr marL="582930" indent="-194310" algn="l" defTabSz="777240" rtl="0" eaLnBrk="1" latinLnBrk="0" hangingPunct="1">
        <a:lnSpc>
          <a:spcPct val="100000"/>
        </a:lnSpc>
        <a:spcBef>
          <a:spcPts val="850"/>
        </a:spcBef>
        <a:buClr>
          <a:schemeClr val="accent2"/>
        </a:buClr>
        <a:buFont typeface="Arial" panose="020B0604020202020204" pitchFamily="34" charset="0"/>
        <a:buChar char="•"/>
        <a:defRPr sz="1360" kern="1200">
          <a:solidFill>
            <a:schemeClr val="tx1">
              <a:lumMod val="85000"/>
              <a:lumOff val="15000"/>
            </a:schemeClr>
          </a:solidFill>
          <a:latin typeface="+mn-lt"/>
          <a:ea typeface="+mn-ea"/>
          <a:cs typeface="+mn-cs"/>
        </a:defRPr>
      </a:lvl3pPr>
      <a:lvl4pPr marL="777240" indent="-194310" algn="l" defTabSz="777240" rtl="0" eaLnBrk="1" latinLnBrk="0" hangingPunct="1">
        <a:lnSpc>
          <a:spcPct val="100000"/>
        </a:lnSpc>
        <a:spcBef>
          <a:spcPts val="850"/>
        </a:spcBef>
        <a:buClr>
          <a:schemeClr val="accent2"/>
        </a:buClr>
        <a:buFont typeface="Arial" panose="020B0604020202020204" pitchFamily="34" charset="0"/>
        <a:buChar char="•"/>
        <a:defRPr sz="1360" kern="1200">
          <a:solidFill>
            <a:schemeClr val="tx1">
              <a:lumMod val="85000"/>
              <a:lumOff val="15000"/>
            </a:schemeClr>
          </a:solidFill>
          <a:latin typeface="+mn-lt"/>
          <a:ea typeface="+mn-ea"/>
          <a:cs typeface="+mn-cs"/>
        </a:defRPr>
      </a:lvl4pPr>
      <a:lvl5pPr marL="971550" indent="-194310" algn="l" defTabSz="777240" rtl="0" eaLnBrk="1" latinLnBrk="0" hangingPunct="1">
        <a:lnSpc>
          <a:spcPct val="100000"/>
        </a:lnSpc>
        <a:spcBef>
          <a:spcPts val="850"/>
        </a:spcBef>
        <a:buClr>
          <a:schemeClr val="accent2"/>
        </a:buClr>
        <a:buFont typeface="Arial" panose="020B0604020202020204" pitchFamily="34" charset="0"/>
        <a:buChar char="•"/>
        <a:defRPr sz="1360" kern="1200">
          <a:solidFill>
            <a:schemeClr val="tx1">
              <a:lumMod val="85000"/>
              <a:lumOff val="15000"/>
            </a:schemeClr>
          </a:solidFill>
          <a:latin typeface="+mn-lt"/>
          <a:ea typeface="+mn-ea"/>
          <a:cs typeface="+mn-cs"/>
        </a:defRPr>
      </a:lvl5pPr>
      <a:lvl6pPr marL="1117283" indent="-194310" algn="l" defTabSz="777240" rtl="0" eaLnBrk="1" latinLnBrk="0" hangingPunct="1">
        <a:lnSpc>
          <a:spcPct val="100000"/>
        </a:lnSpc>
        <a:spcBef>
          <a:spcPts val="850"/>
        </a:spcBef>
        <a:buClr>
          <a:schemeClr val="accent2"/>
        </a:buClr>
        <a:buFont typeface="Arial" panose="020B0604020202020204" pitchFamily="34" charset="0"/>
        <a:buChar char="•"/>
        <a:defRPr sz="1360" kern="1200">
          <a:solidFill>
            <a:schemeClr val="tx1"/>
          </a:solidFill>
          <a:latin typeface="+mn-lt"/>
          <a:ea typeface="+mn-ea"/>
          <a:cs typeface="+mn-cs"/>
        </a:defRPr>
      </a:lvl6pPr>
      <a:lvl7pPr marL="1263015" indent="-194310" algn="l" defTabSz="777240" rtl="0" eaLnBrk="1" latinLnBrk="0" hangingPunct="1">
        <a:lnSpc>
          <a:spcPct val="100000"/>
        </a:lnSpc>
        <a:spcBef>
          <a:spcPts val="850"/>
        </a:spcBef>
        <a:buClr>
          <a:schemeClr val="accent2"/>
        </a:buClr>
        <a:buFont typeface="Arial" panose="020B0604020202020204" pitchFamily="34" charset="0"/>
        <a:buChar char="•"/>
        <a:defRPr sz="1360" kern="1200">
          <a:solidFill>
            <a:schemeClr val="tx1"/>
          </a:solidFill>
          <a:latin typeface="+mn-lt"/>
          <a:ea typeface="+mn-ea"/>
          <a:cs typeface="+mn-cs"/>
        </a:defRPr>
      </a:lvl7pPr>
      <a:lvl8pPr marL="1408748" indent="-194310" algn="l" defTabSz="777240" rtl="0" eaLnBrk="1" latinLnBrk="0" hangingPunct="1">
        <a:lnSpc>
          <a:spcPct val="100000"/>
        </a:lnSpc>
        <a:spcBef>
          <a:spcPts val="850"/>
        </a:spcBef>
        <a:buClr>
          <a:schemeClr val="accent2"/>
        </a:buClr>
        <a:buFont typeface="Arial" panose="020B0604020202020204" pitchFamily="34" charset="0"/>
        <a:buChar char="•"/>
        <a:defRPr sz="1360" kern="1200" baseline="0">
          <a:solidFill>
            <a:schemeClr val="tx1"/>
          </a:solidFill>
          <a:latin typeface="+mn-lt"/>
          <a:ea typeface="+mn-ea"/>
          <a:cs typeface="+mn-cs"/>
        </a:defRPr>
      </a:lvl8pPr>
      <a:lvl9pPr marL="1554480" indent="-194310" algn="l" defTabSz="777240" rtl="0" eaLnBrk="1" latinLnBrk="0" hangingPunct="1">
        <a:lnSpc>
          <a:spcPct val="100000"/>
        </a:lnSpc>
        <a:spcBef>
          <a:spcPts val="850"/>
        </a:spcBef>
        <a:buClr>
          <a:schemeClr val="accent2"/>
        </a:buClr>
        <a:buFont typeface="Arial" panose="020B0604020202020204" pitchFamily="34" charset="0"/>
        <a:buChar char="•"/>
        <a:defRPr sz="1360" kern="1200" baseline="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https://svgsilh.com/fr/00bcd4/tag/Cadre-6.htm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10.jpg"/><Relationship Id="rId1" Type="http://schemas.openxmlformats.org/officeDocument/2006/relationships/slideLayout" Target="../slideLayouts/slideLayout6.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6.xml"/><Relationship Id="rId6" Type="http://schemas.openxmlformats.org/officeDocument/2006/relationships/image" Target="../media/image3.jpe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6.xml"/><Relationship Id="rId6" Type="http://schemas.openxmlformats.org/officeDocument/2006/relationships/image" Target="../media/image3.jpe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37.jp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42.jpg"/><Relationship Id="rId7" Type="http://schemas.openxmlformats.org/officeDocument/2006/relationships/image" Target="../media/image46.jpg"/><Relationship Id="rId2" Type="http://schemas.openxmlformats.org/officeDocument/2006/relationships/image" Target="../media/image41.jpg"/><Relationship Id="rId1" Type="http://schemas.openxmlformats.org/officeDocument/2006/relationships/slideLayout" Target="../slideLayouts/slideLayout6.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25.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6.xml"/><Relationship Id="rId6" Type="http://schemas.openxmlformats.org/officeDocument/2006/relationships/image" Target="../media/image3.jpeg"/><Relationship Id="rId5" Type="http://schemas.openxmlformats.org/officeDocument/2006/relationships/image" Target="../media/image52.jpg"/><Relationship Id="rId4" Type="http://schemas.openxmlformats.org/officeDocument/2006/relationships/image" Target="../media/image51.jpg"/></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hyperlink" Target="https://www.pinterest.co.uk/pin/368873025733246936/" TargetMode="External"/><Relationship Id="rId3" Type="http://schemas.openxmlformats.org/officeDocument/2006/relationships/diagramLayout" Target="../diagrams/layout1.xml"/><Relationship Id="rId7" Type="http://schemas.openxmlformats.org/officeDocument/2006/relationships/image" Target="../media/image4.jp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2.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0.jp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4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10.jpg"/><Relationship Id="rId1" Type="http://schemas.openxmlformats.org/officeDocument/2006/relationships/slideLayout" Target="../slideLayouts/slideLayout6.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4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10.jpg"/><Relationship Id="rId1" Type="http://schemas.openxmlformats.org/officeDocument/2006/relationships/slideLayout" Target="../slideLayouts/slideLayout6.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4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10.jpg"/><Relationship Id="rId1" Type="http://schemas.openxmlformats.org/officeDocument/2006/relationships/slideLayout" Target="../slideLayouts/slideLayout6.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4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10.jpg"/><Relationship Id="rId1" Type="http://schemas.openxmlformats.org/officeDocument/2006/relationships/slideLayout" Target="../slideLayouts/slideLayout6.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4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10.jpg"/><Relationship Id="rId1" Type="http://schemas.openxmlformats.org/officeDocument/2006/relationships/slideLayout" Target="../slideLayouts/slideLayout6.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4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10.jpg"/><Relationship Id="rId1" Type="http://schemas.openxmlformats.org/officeDocument/2006/relationships/slideLayout" Target="../slideLayouts/slideLayout6.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4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10.jpg"/><Relationship Id="rId1" Type="http://schemas.openxmlformats.org/officeDocument/2006/relationships/slideLayout" Target="../slideLayouts/slideLayout6.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4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10.jpg"/><Relationship Id="rId1" Type="http://schemas.openxmlformats.org/officeDocument/2006/relationships/slideLayout" Target="../slideLayouts/slideLayout6.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6.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78DCF53-1003-C15D-3625-FC07F7954E3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 uri="{837473B0-CC2E-450A-ABE3-18F120FF3D39}">
                <a1611:picAttrSrcUrl xmlns:a1611="http://schemas.microsoft.com/office/drawing/2016/11/main" r:id="rId4"/>
              </a:ext>
            </a:extLst>
          </a:blip>
          <a:stretch>
            <a:fillRect/>
          </a:stretch>
        </p:blipFill>
        <p:spPr>
          <a:xfrm>
            <a:off x="0" y="6103711"/>
            <a:ext cx="5937250" cy="3954689"/>
          </a:xfrm>
          <a:prstGeom prst="rect">
            <a:avLst/>
          </a:prstGeom>
        </p:spPr>
      </p:pic>
      <p:pic>
        <p:nvPicPr>
          <p:cNvPr id="8" name="Graphic 7">
            <a:extLst>
              <a:ext uri="{FF2B5EF4-FFF2-40B4-BE49-F238E27FC236}">
                <a16:creationId xmlns:a16="http://schemas.microsoft.com/office/drawing/2014/main" id="{EEF7721C-DDBC-D67C-B3A5-0B40F5EB067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 uri="{837473B0-CC2E-450A-ABE3-18F120FF3D39}">
                <a1611:picAttrSrcUrl xmlns:a1611="http://schemas.microsoft.com/office/drawing/2016/11/main" r:id="rId4"/>
              </a:ext>
            </a:extLst>
          </a:blip>
          <a:stretch>
            <a:fillRect/>
          </a:stretch>
        </p:blipFill>
        <p:spPr>
          <a:xfrm flipH="1" flipV="1">
            <a:off x="1787560" y="0"/>
            <a:ext cx="6015895" cy="4007072"/>
          </a:xfrm>
          <a:prstGeom prst="rect">
            <a:avLst/>
          </a:prstGeom>
        </p:spPr>
      </p:pic>
      <p:sp>
        <p:nvSpPr>
          <p:cNvPr id="2" name="Title 1">
            <a:extLst>
              <a:ext uri="{FF2B5EF4-FFF2-40B4-BE49-F238E27FC236}">
                <a16:creationId xmlns:a16="http://schemas.microsoft.com/office/drawing/2014/main" id="{E8D7E381-82E6-4272-65E8-8AFF801E855B}"/>
              </a:ext>
            </a:extLst>
          </p:cNvPr>
          <p:cNvSpPr>
            <a:spLocks noGrp="1"/>
          </p:cNvSpPr>
          <p:nvPr>
            <p:ph type="ctrTitle"/>
          </p:nvPr>
        </p:nvSpPr>
        <p:spPr>
          <a:xfrm>
            <a:off x="673100" y="2548044"/>
            <a:ext cx="6388100" cy="2481156"/>
          </a:xfrm>
        </p:spPr>
        <p:txBody>
          <a:bodyPr/>
          <a:lstStyle/>
          <a:p>
            <a:r>
              <a:rPr lang="en-US" sz="2800" b="1" dirty="0">
                <a:solidFill>
                  <a:srgbClr val="FF0000"/>
                </a:solidFill>
              </a:rPr>
              <a:t>Chess Book For Beginners </a:t>
            </a:r>
            <a:br>
              <a:rPr lang="en-US" dirty="0"/>
            </a:br>
            <a:br>
              <a:rPr lang="en-US" dirty="0"/>
            </a:br>
            <a:r>
              <a:rPr lang="en-US" sz="1600" dirty="0"/>
              <a:t> by MY Chess zone</a:t>
            </a:r>
            <a:endParaRPr lang="en-US" dirty="0"/>
          </a:p>
        </p:txBody>
      </p:sp>
      <p:sp>
        <p:nvSpPr>
          <p:cNvPr id="3" name="Rectangle 2">
            <a:extLst>
              <a:ext uri="{FF2B5EF4-FFF2-40B4-BE49-F238E27FC236}">
                <a16:creationId xmlns:a16="http://schemas.microsoft.com/office/drawing/2014/main" id="{C06ECF1E-A4CB-EE93-CAD7-CC1B12D7BF1D}"/>
              </a:ext>
            </a:extLst>
          </p:cNvPr>
          <p:cNvSpPr/>
          <p:nvPr/>
        </p:nvSpPr>
        <p:spPr>
          <a:xfrm>
            <a:off x="1281411" y="3954689"/>
            <a:ext cx="5171478" cy="5599307"/>
          </a:xfrm>
          <a:prstGeom prst="rect">
            <a:avLst/>
          </a:prstGeom>
          <a:blipFill dpi="0" rotWithShape="1">
            <a:blip r:embed="rId5">
              <a:alphaModFix amt="1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929688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chemeClr val="accent3">
                <a:lumMod val="5000"/>
                <a:lumOff val="95000"/>
              </a:schemeClr>
            </a:gs>
            <a:gs pos="55926">
              <a:srgbClr val="F6E6DD">
                <a:alpha val="0"/>
              </a:srgbClr>
            </a:gs>
            <a:gs pos="0">
              <a:schemeClr val="accent3">
                <a:lumMod val="45000"/>
                <a:lumOff val="55000"/>
              </a:schemeClr>
            </a:gs>
            <a:gs pos="0">
              <a:schemeClr val="accent3">
                <a:lumMod val="45000"/>
                <a:lumOff val="55000"/>
              </a:schemeClr>
            </a:gs>
            <a:gs pos="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B7DF06A-3E36-AF75-35D7-921420289306}"/>
              </a:ext>
            </a:extLst>
          </p:cNvPr>
          <p:cNvSpPr>
            <a:spLocks noGrp="1"/>
          </p:cNvSpPr>
          <p:nvPr>
            <p:ph type="title"/>
          </p:nvPr>
        </p:nvSpPr>
        <p:spPr>
          <a:xfrm>
            <a:off x="571500" y="444500"/>
            <a:ext cx="6718300" cy="9080500"/>
          </a:xfrm>
        </p:spPr>
        <p:txBody>
          <a:bodyPr/>
          <a:lstStyle/>
          <a:p>
            <a:r>
              <a:rPr lang="en-US" b="1" dirty="0">
                <a:highlight>
                  <a:srgbClr val="00FF00"/>
                </a:highlight>
              </a:rPr>
              <a:t>Square name and notation</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sp>
        <p:nvSpPr>
          <p:cNvPr id="5" name="TextBox 4">
            <a:extLst>
              <a:ext uri="{FF2B5EF4-FFF2-40B4-BE49-F238E27FC236}">
                <a16:creationId xmlns:a16="http://schemas.microsoft.com/office/drawing/2014/main" id="{A739452C-854B-238C-010E-353ACBE1708A}"/>
              </a:ext>
            </a:extLst>
          </p:cNvPr>
          <p:cNvSpPr txBox="1"/>
          <p:nvPr/>
        </p:nvSpPr>
        <p:spPr>
          <a:xfrm>
            <a:off x="571500" y="1709616"/>
            <a:ext cx="6718300" cy="369332"/>
          </a:xfrm>
          <a:prstGeom prst="rect">
            <a:avLst/>
          </a:prstGeom>
          <a:noFill/>
        </p:spPr>
        <p:txBody>
          <a:bodyPr wrap="square">
            <a:spAutoFit/>
          </a:bodyPr>
          <a:lstStyle/>
          <a:p>
            <a:r>
              <a:rPr lang="en-US" sz="1800" cap="none" dirty="0"/>
              <a:t>Chess notations are used to read and write down the chess moves.</a:t>
            </a:r>
            <a:endParaRPr lang="en-US" dirty="0"/>
          </a:p>
        </p:txBody>
      </p:sp>
      <p:pic>
        <p:nvPicPr>
          <p:cNvPr id="9" name="Picture 8">
            <a:extLst>
              <a:ext uri="{FF2B5EF4-FFF2-40B4-BE49-F238E27FC236}">
                <a16:creationId xmlns:a16="http://schemas.microsoft.com/office/drawing/2014/main" id="{78D85C1D-BF98-7972-B445-EDD3006626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2545" y="2355947"/>
            <a:ext cx="3367310" cy="3423432"/>
          </a:xfrm>
          <a:prstGeom prst="rect">
            <a:avLst/>
          </a:prstGeom>
        </p:spPr>
      </p:pic>
      <p:sp>
        <p:nvSpPr>
          <p:cNvPr id="11" name="TextBox 10">
            <a:extLst>
              <a:ext uri="{FF2B5EF4-FFF2-40B4-BE49-F238E27FC236}">
                <a16:creationId xmlns:a16="http://schemas.microsoft.com/office/drawing/2014/main" id="{50156EEE-A036-AA98-5B22-8B29C2998F5E}"/>
              </a:ext>
            </a:extLst>
          </p:cNvPr>
          <p:cNvSpPr txBox="1"/>
          <p:nvPr/>
        </p:nvSpPr>
        <p:spPr>
          <a:xfrm>
            <a:off x="571500" y="5947343"/>
            <a:ext cx="6718299" cy="3416320"/>
          </a:xfrm>
          <a:prstGeom prst="rect">
            <a:avLst/>
          </a:prstGeom>
          <a:noFill/>
        </p:spPr>
        <p:txBody>
          <a:bodyPr wrap="square">
            <a:spAutoFit/>
          </a:bodyPr>
          <a:lstStyle/>
          <a:p>
            <a:r>
              <a:rPr lang="en-US" sz="1800" cap="none" dirty="0"/>
              <a:t>With the help of Files (alphabets) and Ranks (horizontal) we denote a square name.</a:t>
            </a:r>
            <a:br>
              <a:rPr lang="en-US" sz="1800" cap="none" dirty="0"/>
            </a:br>
            <a:br>
              <a:rPr lang="en-US" sz="1800" cap="none" dirty="0"/>
            </a:br>
            <a:r>
              <a:rPr lang="en-US" sz="1800" cap="none" dirty="0"/>
              <a:t>To record a chess move</a:t>
            </a:r>
            <a:r>
              <a:rPr lang="en-US" dirty="0"/>
              <a:t>, we utilize the symbol representing the respective piece followed by the square name to which is moved. For instance, if a queen is moved to the f3 square, we would denote it as Qf3.</a:t>
            </a:r>
          </a:p>
          <a:p>
            <a:endParaRPr lang="en-US" dirty="0"/>
          </a:p>
          <a:p>
            <a:r>
              <a:rPr lang="en-US" dirty="0"/>
              <a:t>When a chess piece captures an opponent piece while moving, the notation includes the symbol “x” to indicate the capture. For instance, if a queen captures an opponent’s piece on f3 square, it would be recorded as Qxf3. </a:t>
            </a:r>
          </a:p>
        </p:txBody>
      </p:sp>
      <p:sp>
        <p:nvSpPr>
          <p:cNvPr id="2" name="Rectangle 1">
            <a:extLst>
              <a:ext uri="{FF2B5EF4-FFF2-40B4-BE49-F238E27FC236}">
                <a16:creationId xmlns:a16="http://schemas.microsoft.com/office/drawing/2014/main" id="{ECB76768-ED75-C4C5-6135-71A91957EF55}"/>
              </a:ext>
            </a:extLst>
          </p:cNvPr>
          <p:cNvSpPr/>
          <p:nvPr/>
        </p:nvSpPr>
        <p:spPr>
          <a:xfrm>
            <a:off x="1300461" y="2819400"/>
            <a:ext cx="5171478" cy="5599307"/>
          </a:xfrm>
          <a:prstGeom prst="rect">
            <a:avLst/>
          </a:prstGeom>
          <a:blipFill dpi="0" rotWithShape="1">
            <a:blip r:embed="rId3">
              <a:alphaModFix amt="1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82853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B7DF06A-3E36-AF75-35D7-921420289306}"/>
              </a:ext>
            </a:extLst>
          </p:cNvPr>
          <p:cNvSpPr>
            <a:spLocks noGrp="1"/>
          </p:cNvSpPr>
          <p:nvPr>
            <p:ph type="title"/>
          </p:nvPr>
        </p:nvSpPr>
        <p:spPr>
          <a:xfrm>
            <a:off x="571500" y="444500"/>
            <a:ext cx="6718300" cy="9080500"/>
          </a:xfrm>
        </p:spPr>
        <p:txBody>
          <a:bodyPr/>
          <a:lstStyle/>
          <a:p>
            <a:r>
              <a:rPr lang="en-US" b="1" dirty="0">
                <a:highlight>
                  <a:srgbClr val="00FF00"/>
                </a:highlight>
              </a:rPr>
              <a:t>Notation</a:t>
            </a:r>
            <a:br>
              <a:rPr lang="en-US" b="1"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grpSp>
        <p:nvGrpSpPr>
          <p:cNvPr id="2" name="Group 1">
            <a:extLst>
              <a:ext uri="{FF2B5EF4-FFF2-40B4-BE49-F238E27FC236}">
                <a16:creationId xmlns:a16="http://schemas.microsoft.com/office/drawing/2014/main" id="{4A0ABE74-982B-F107-54CC-3CD86B8C2CB3}"/>
              </a:ext>
            </a:extLst>
          </p:cNvPr>
          <p:cNvGrpSpPr>
            <a:grpSpLocks noGrp="1" noUngrp="1" noChangeAspect="1"/>
          </p:cNvGrpSpPr>
          <p:nvPr/>
        </p:nvGrpSpPr>
        <p:grpSpPr>
          <a:xfrm>
            <a:off x="934573" y="1610897"/>
            <a:ext cx="1983961" cy="2379693"/>
            <a:chOff x="2327275" y="1919288"/>
            <a:chExt cx="1782763" cy="2138362"/>
          </a:xfrm>
        </p:grpSpPr>
        <p:pic>
          <p:nvPicPr>
            <p:cNvPr id="4" name="Picture 3" descr="notation 1">
              <a:extLst>
                <a:ext uri="{FF2B5EF4-FFF2-40B4-BE49-F238E27FC236}">
                  <a16:creationId xmlns:a16="http://schemas.microsoft.com/office/drawing/2014/main" id="{8D7E6275-9D61-B229-2243-B4708B602E83}"/>
                </a:ext>
              </a:extLst>
            </p:cNvPr>
            <p:cNvPicPr>
              <a:picLocks noRot="1" noChangeAspect="1" noMove="1" noResize="1"/>
            </p:cNvPicPr>
            <p:nvPr isPhoto="1"/>
          </p:nvPicPr>
          <p:blipFill>
            <a:blip r:embed="rId2">
              <a:lum/>
              <a:extLst>
                <a:ext uri="{28A0092B-C50C-407E-A947-70E740481C1C}">
                  <a14:useLocalDpi xmlns:a14="http://schemas.microsoft.com/office/drawing/2010/main" val="0"/>
                </a:ext>
              </a:extLst>
            </a:blip>
            <a:stretch>
              <a:fillRect/>
            </a:stretch>
          </p:blipFill>
          <p:spPr>
            <a:xfrm>
              <a:off x="2327275" y="1919288"/>
              <a:ext cx="1782763" cy="1782762"/>
            </a:xfrm>
            <a:prstGeom prst="rect">
              <a:avLst/>
            </a:prstGeom>
          </p:spPr>
        </p:pic>
        <p:sp>
          <p:nvSpPr>
            <p:cNvPr id="5" name="Rectangle 4">
              <a:extLst>
                <a:ext uri="{FF2B5EF4-FFF2-40B4-BE49-F238E27FC236}">
                  <a16:creationId xmlns:a16="http://schemas.microsoft.com/office/drawing/2014/main" id="{639E2406-E5A4-61C0-08F2-7FF9ABB89F0F}"/>
                </a:ext>
              </a:extLst>
            </p:cNvPr>
            <p:cNvSpPr/>
            <p:nvPr/>
          </p:nvSpPr>
          <p:spPr>
            <a:xfrm>
              <a:off x="2327275" y="3714750"/>
              <a:ext cx="1782763" cy="342900"/>
            </a:xfrm>
            <a:prstGeom prst="rect">
              <a:avLst/>
            </a:prstGeom>
            <a:noFill/>
            <a:ln>
              <a:noFill/>
            </a:ln>
          </p:spPr>
          <p:txBody>
            <a:bodyPr anchor="ctr">
              <a:normAutofit fontScale="70000" lnSpcReduction="20000"/>
            </a:bodyPr>
            <a:lstStyle/>
            <a:p>
              <a:pPr algn="ctr"/>
              <a:r>
                <a:rPr lang="en-US" sz="1600" dirty="0"/>
                <a:t>white king is placed on which square ?</a:t>
              </a:r>
            </a:p>
          </p:txBody>
        </p:sp>
      </p:grpSp>
      <p:grpSp>
        <p:nvGrpSpPr>
          <p:cNvPr id="9" name="Group 8">
            <a:extLst>
              <a:ext uri="{FF2B5EF4-FFF2-40B4-BE49-F238E27FC236}">
                <a16:creationId xmlns:a16="http://schemas.microsoft.com/office/drawing/2014/main" id="{D8099C30-75A5-C032-20F1-7259A1882729}"/>
              </a:ext>
            </a:extLst>
          </p:cNvPr>
          <p:cNvGrpSpPr>
            <a:grpSpLocks noGrp="1" noUngrp="1" noChangeAspect="1"/>
          </p:cNvGrpSpPr>
          <p:nvPr/>
        </p:nvGrpSpPr>
        <p:grpSpPr>
          <a:xfrm>
            <a:off x="934572" y="4143707"/>
            <a:ext cx="1983961" cy="2379693"/>
            <a:chOff x="2327275" y="4273550"/>
            <a:chExt cx="1782763" cy="2138363"/>
          </a:xfrm>
        </p:grpSpPr>
        <p:pic>
          <p:nvPicPr>
            <p:cNvPr id="10" name="Picture 9" descr="notation 3">
              <a:extLst>
                <a:ext uri="{FF2B5EF4-FFF2-40B4-BE49-F238E27FC236}">
                  <a16:creationId xmlns:a16="http://schemas.microsoft.com/office/drawing/2014/main" id="{717E1F3F-2E69-69C1-1559-A2735339769D}"/>
                </a:ext>
              </a:extLst>
            </p:cNvPr>
            <p:cNvPicPr>
              <a:picLocks noRot="1" noChangeAspect="1" noMove="1" noResize="1"/>
            </p:cNvPicPr>
            <p:nvPr isPhoto="1"/>
          </p:nvPicPr>
          <p:blipFill>
            <a:blip r:embed="rId3">
              <a:lum/>
              <a:extLst>
                <a:ext uri="{28A0092B-C50C-407E-A947-70E740481C1C}">
                  <a14:useLocalDpi xmlns:a14="http://schemas.microsoft.com/office/drawing/2010/main" val="0"/>
                </a:ext>
              </a:extLst>
            </a:blip>
            <a:stretch>
              <a:fillRect/>
            </a:stretch>
          </p:blipFill>
          <p:spPr>
            <a:xfrm>
              <a:off x="2327275" y="4273550"/>
              <a:ext cx="1782763" cy="1782763"/>
            </a:xfrm>
            <a:prstGeom prst="rect">
              <a:avLst/>
            </a:prstGeom>
          </p:spPr>
        </p:pic>
        <p:sp>
          <p:nvSpPr>
            <p:cNvPr id="11" name="Rectangle 10">
              <a:extLst>
                <a:ext uri="{FF2B5EF4-FFF2-40B4-BE49-F238E27FC236}">
                  <a16:creationId xmlns:a16="http://schemas.microsoft.com/office/drawing/2014/main" id="{EA6471E2-DF1D-3998-1A4E-A1E21173AB3D}"/>
                </a:ext>
              </a:extLst>
            </p:cNvPr>
            <p:cNvSpPr/>
            <p:nvPr/>
          </p:nvSpPr>
          <p:spPr>
            <a:xfrm>
              <a:off x="2327275" y="6069013"/>
              <a:ext cx="1782763" cy="342900"/>
            </a:xfrm>
            <a:prstGeom prst="rect">
              <a:avLst/>
            </a:prstGeom>
            <a:noFill/>
            <a:ln>
              <a:noFill/>
            </a:ln>
          </p:spPr>
          <p:txBody>
            <a:bodyPr anchor="ctr">
              <a:normAutofit fontScale="70000" lnSpcReduction="20000"/>
            </a:bodyPr>
            <a:lstStyle/>
            <a:p>
              <a:pPr algn="ctr"/>
              <a:r>
                <a:rPr lang="en-US" sz="1600" dirty="0"/>
                <a:t>black king is placed on which square ?</a:t>
              </a:r>
            </a:p>
          </p:txBody>
        </p:sp>
      </p:grpSp>
      <p:grpSp>
        <p:nvGrpSpPr>
          <p:cNvPr id="12" name="Group 11">
            <a:extLst>
              <a:ext uri="{FF2B5EF4-FFF2-40B4-BE49-F238E27FC236}">
                <a16:creationId xmlns:a16="http://schemas.microsoft.com/office/drawing/2014/main" id="{1D29C1C1-74DB-407C-4BC0-D47A78C8DDC7}"/>
              </a:ext>
            </a:extLst>
          </p:cNvPr>
          <p:cNvGrpSpPr>
            <a:grpSpLocks noGrp="1" noUngrp="1" noChangeAspect="1"/>
          </p:cNvGrpSpPr>
          <p:nvPr/>
        </p:nvGrpSpPr>
        <p:grpSpPr>
          <a:xfrm>
            <a:off x="4178615" y="4143707"/>
            <a:ext cx="1983961" cy="2379693"/>
            <a:chOff x="8080375" y="4273550"/>
            <a:chExt cx="1782763" cy="2138363"/>
          </a:xfrm>
        </p:grpSpPr>
        <p:pic>
          <p:nvPicPr>
            <p:cNvPr id="13" name="Picture 12" descr="notation 4">
              <a:extLst>
                <a:ext uri="{FF2B5EF4-FFF2-40B4-BE49-F238E27FC236}">
                  <a16:creationId xmlns:a16="http://schemas.microsoft.com/office/drawing/2014/main" id="{CAB23BD5-EBB1-0F5E-0DBF-2B79775F5F19}"/>
                </a:ext>
              </a:extLst>
            </p:cNvPr>
            <p:cNvPicPr>
              <a:picLocks noRot="1" noChangeAspect="1" noMove="1" noResize="1"/>
            </p:cNvPicPr>
            <p:nvPr isPhoto="1"/>
          </p:nvPicPr>
          <p:blipFill>
            <a:blip r:embed="rId4">
              <a:lum/>
              <a:extLst>
                <a:ext uri="{28A0092B-C50C-407E-A947-70E740481C1C}">
                  <a14:useLocalDpi xmlns:a14="http://schemas.microsoft.com/office/drawing/2010/main" val="0"/>
                </a:ext>
              </a:extLst>
            </a:blip>
            <a:stretch>
              <a:fillRect/>
            </a:stretch>
          </p:blipFill>
          <p:spPr>
            <a:xfrm>
              <a:off x="8080375" y="4273550"/>
              <a:ext cx="1782763" cy="1782763"/>
            </a:xfrm>
            <a:prstGeom prst="rect">
              <a:avLst/>
            </a:prstGeom>
          </p:spPr>
        </p:pic>
        <p:sp>
          <p:nvSpPr>
            <p:cNvPr id="14" name="Rectangle 13">
              <a:extLst>
                <a:ext uri="{FF2B5EF4-FFF2-40B4-BE49-F238E27FC236}">
                  <a16:creationId xmlns:a16="http://schemas.microsoft.com/office/drawing/2014/main" id="{99F021E2-2A3D-A64F-14D2-228652A0AE63}"/>
                </a:ext>
              </a:extLst>
            </p:cNvPr>
            <p:cNvSpPr/>
            <p:nvPr/>
          </p:nvSpPr>
          <p:spPr>
            <a:xfrm>
              <a:off x="8080375" y="6069013"/>
              <a:ext cx="1782763" cy="342900"/>
            </a:xfrm>
            <a:prstGeom prst="rect">
              <a:avLst/>
            </a:prstGeom>
            <a:noFill/>
            <a:ln>
              <a:noFill/>
            </a:ln>
          </p:spPr>
          <p:txBody>
            <a:bodyPr anchor="ctr">
              <a:normAutofit fontScale="70000" lnSpcReduction="20000"/>
            </a:bodyPr>
            <a:lstStyle/>
            <a:p>
              <a:pPr algn="ctr"/>
              <a:r>
                <a:rPr lang="en-US" sz="1600" dirty="0"/>
                <a:t>black king is placed on which square ?</a:t>
              </a:r>
            </a:p>
          </p:txBody>
        </p:sp>
      </p:grpSp>
      <p:grpSp>
        <p:nvGrpSpPr>
          <p:cNvPr id="15" name="Group 14">
            <a:extLst>
              <a:ext uri="{FF2B5EF4-FFF2-40B4-BE49-F238E27FC236}">
                <a16:creationId xmlns:a16="http://schemas.microsoft.com/office/drawing/2014/main" id="{A9EC316F-8CFA-ABD9-65AA-9932FEE01054}"/>
              </a:ext>
            </a:extLst>
          </p:cNvPr>
          <p:cNvGrpSpPr>
            <a:grpSpLocks noGrp="1" noUngrp="1" noChangeAspect="1"/>
          </p:cNvGrpSpPr>
          <p:nvPr/>
        </p:nvGrpSpPr>
        <p:grpSpPr>
          <a:xfrm>
            <a:off x="934574" y="6676518"/>
            <a:ext cx="1983961" cy="2379693"/>
            <a:chOff x="2327275" y="1919288"/>
            <a:chExt cx="1782763" cy="2138362"/>
          </a:xfrm>
        </p:grpSpPr>
        <p:pic>
          <p:nvPicPr>
            <p:cNvPr id="16" name="Picture 15" descr="notation 5">
              <a:extLst>
                <a:ext uri="{FF2B5EF4-FFF2-40B4-BE49-F238E27FC236}">
                  <a16:creationId xmlns:a16="http://schemas.microsoft.com/office/drawing/2014/main" id="{4EC2D1F6-3670-0BAE-A8B9-F0CDB1739F52}"/>
                </a:ext>
              </a:extLst>
            </p:cNvPr>
            <p:cNvPicPr>
              <a:picLocks noRot="1" noChangeAspect="1" noMove="1" noResize="1"/>
            </p:cNvPicPr>
            <p:nvPr isPhoto="1"/>
          </p:nvPicPr>
          <p:blipFill>
            <a:blip r:embed="rId5">
              <a:lum/>
              <a:extLst>
                <a:ext uri="{28A0092B-C50C-407E-A947-70E740481C1C}">
                  <a14:useLocalDpi xmlns:a14="http://schemas.microsoft.com/office/drawing/2010/main" val="0"/>
                </a:ext>
              </a:extLst>
            </a:blip>
            <a:stretch>
              <a:fillRect/>
            </a:stretch>
          </p:blipFill>
          <p:spPr>
            <a:xfrm>
              <a:off x="2327275" y="1919288"/>
              <a:ext cx="1782763" cy="1782762"/>
            </a:xfrm>
            <a:prstGeom prst="rect">
              <a:avLst/>
            </a:prstGeom>
          </p:spPr>
        </p:pic>
        <p:sp>
          <p:nvSpPr>
            <p:cNvPr id="17" name="Rectangle 16">
              <a:extLst>
                <a:ext uri="{FF2B5EF4-FFF2-40B4-BE49-F238E27FC236}">
                  <a16:creationId xmlns:a16="http://schemas.microsoft.com/office/drawing/2014/main" id="{8C17D247-5754-A0CC-E64B-04D94613C333}"/>
                </a:ext>
              </a:extLst>
            </p:cNvPr>
            <p:cNvSpPr/>
            <p:nvPr/>
          </p:nvSpPr>
          <p:spPr>
            <a:xfrm>
              <a:off x="2327275" y="3714750"/>
              <a:ext cx="1782763" cy="342900"/>
            </a:xfrm>
            <a:prstGeom prst="rect">
              <a:avLst/>
            </a:prstGeom>
            <a:noFill/>
            <a:ln>
              <a:noFill/>
            </a:ln>
          </p:spPr>
          <p:txBody>
            <a:bodyPr anchor="ctr">
              <a:normAutofit fontScale="77500" lnSpcReduction="20000"/>
            </a:bodyPr>
            <a:lstStyle/>
            <a:p>
              <a:pPr algn="ctr"/>
              <a:r>
                <a:rPr lang="en-US" sz="1600" dirty="0"/>
                <a:t>write down the white move</a:t>
              </a:r>
            </a:p>
          </p:txBody>
        </p:sp>
      </p:grpSp>
      <p:grpSp>
        <p:nvGrpSpPr>
          <p:cNvPr id="18" name="Group 17">
            <a:extLst>
              <a:ext uri="{FF2B5EF4-FFF2-40B4-BE49-F238E27FC236}">
                <a16:creationId xmlns:a16="http://schemas.microsoft.com/office/drawing/2014/main" id="{CE77F819-2499-1C98-2A33-C0523AFB4D0F}"/>
              </a:ext>
            </a:extLst>
          </p:cNvPr>
          <p:cNvGrpSpPr>
            <a:grpSpLocks noGrp="1" noUngrp="1" noChangeAspect="1"/>
          </p:cNvGrpSpPr>
          <p:nvPr/>
        </p:nvGrpSpPr>
        <p:grpSpPr>
          <a:xfrm>
            <a:off x="4178616" y="6734394"/>
            <a:ext cx="1983961" cy="2379693"/>
            <a:chOff x="8080375" y="1919288"/>
            <a:chExt cx="1782763" cy="2138362"/>
          </a:xfrm>
        </p:grpSpPr>
        <p:pic>
          <p:nvPicPr>
            <p:cNvPr id="19" name="Picture 18" descr="notation 6">
              <a:extLst>
                <a:ext uri="{FF2B5EF4-FFF2-40B4-BE49-F238E27FC236}">
                  <a16:creationId xmlns:a16="http://schemas.microsoft.com/office/drawing/2014/main" id="{F707E15F-65CE-962B-F184-2507AA9B8123}"/>
                </a:ext>
              </a:extLst>
            </p:cNvPr>
            <p:cNvPicPr>
              <a:picLocks noRot="1" noChangeAspect="1" noMove="1" noResize="1"/>
            </p:cNvPicPr>
            <p:nvPr isPhoto="1"/>
          </p:nvPicPr>
          <p:blipFill>
            <a:blip r:embed="rId6">
              <a:lum/>
              <a:extLst>
                <a:ext uri="{28A0092B-C50C-407E-A947-70E740481C1C}">
                  <a14:useLocalDpi xmlns:a14="http://schemas.microsoft.com/office/drawing/2010/main" val="0"/>
                </a:ext>
              </a:extLst>
            </a:blip>
            <a:stretch>
              <a:fillRect/>
            </a:stretch>
          </p:blipFill>
          <p:spPr>
            <a:xfrm>
              <a:off x="8080375" y="1919288"/>
              <a:ext cx="1782763" cy="1782762"/>
            </a:xfrm>
            <a:prstGeom prst="rect">
              <a:avLst/>
            </a:prstGeom>
          </p:spPr>
        </p:pic>
        <p:sp>
          <p:nvSpPr>
            <p:cNvPr id="20" name="Rectangle 19">
              <a:extLst>
                <a:ext uri="{FF2B5EF4-FFF2-40B4-BE49-F238E27FC236}">
                  <a16:creationId xmlns:a16="http://schemas.microsoft.com/office/drawing/2014/main" id="{6757B258-921F-4BFE-C464-36A12E52DB7F}"/>
                </a:ext>
              </a:extLst>
            </p:cNvPr>
            <p:cNvSpPr/>
            <p:nvPr/>
          </p:nvSpPr>
          <p:spPr>
            <a:xfrm>
              <a:off x="8080375" y="3714750"/>
              <a:ext cx="1782763" cy="342900"/>
            </a:xfrm>
            <a:prstGeom prst="rect">
              <a:avLst/>
            </a:prstGeom>
            <a:noFill/>
            <a:ln>
              <a:noFill/>
            </a:ln>
          </p:spPr>
          <p:txBody>
            <a:bodyPr anchor="ctr">
              <a:normAutofit fontScale="70000" lnSpcReduction="20000"/>
            </a:bodyPr>
            <a:lstStyle/>
            <a:p>
              <a:pPr algn="ctr"/>
              <a:r>
                <a:rPr lang="en-US" sz="1600" dirty="0"/>
                <a:t>write down the white knight move</a:t>
              </a:r>
            </a:p>
          </p:txBody>
        </p:sp>
      </p:grpSp>
      <p:grpSp>
        <p:nvGrpSpPr>
          <p:cNvPr id="21" name="Group 20">
            <a:extLst>
              <a:ext uri="{FF2B5EF4-FFF2-40B4-BE49-F238E27FC236}">
                <a16:creationId xmlns:a16="http://schemas.microsoft.com/office/drawing/2014/main" id="{9B51A7F6-9023-B248-4C79-D1637984C930}"/>
              </a:ext>
            </a:extLst>
          </p:cNvPr>
          <p:cNvGrpSpPr>
            <a:grpSpLocks noGrp="1" noUngrp="1" noChangeAspect="1"/>
          </p:cNvGrpSpPr>
          <p:nvPr/>
        </p:nvGrpSpPr>
        <p:grpSpPr>
          <a:xfrm>
            <a:off x="4178617" y="1610897"/>
            <a:ext cx="1983961" cy="2379693"/>
            <a:chOff x="2327275" y="4273550"/>
            <a:chExt cx="1782763" cy="2138363"/>
          </a:xfrm>
        </p:grpSpPr>
        <p:pic>
          <p:nvPicPr>
            <p:cNvPr id="22" name="Picture 21" descr="notation 7">
              <a:extLst>
                <a:ext uri="{FF2B5EF4-FFF2-40B4-BE49-F238E27FC236}">
                  <a16:creationId xmlns:a16="http://schemas.microsoft.com/office/drawing/2014/main" id="{D925ABB2-9CD8-2C23-5FF8-C5187CA11A44}"/>
                </a:ext>
              </a:extLst>
            </p:cNvPr>
            <p:cNvPicPr>
              <a:picLocks noRot="1" noChangeAspect="1" noMove="1" noResize="1"/>
            </p:cNvPicPr>
            <p:nvPr isPhoto="1"/>
          </p:nvPicPr>
          <p:blipFill>
            <a:blip r:embed="rId7">
              <a:lum/>
              <a:extLst>
                <a:ext uri="{28A0092B-C50C-407E-A947-70E740481C1C}">
                  <a14:useLocalDpi xmlns:a14="http://schemas.microsoft.com/office/drawing/2010/main" val="0"/>
                </a:ext>
              </a:extLst>
            </a:blip>
            <a:stretch>
              <a:fillRect/>
            </a:stretch>
          </p:blipFill>
          <p:spPr>
            <a:xfrm>
              <a:off x="2327275" y="4273550"/>
              <a:ext cx="1782763" cy="1782763"/>
            </a:xfrm>
            <a:prstGeom prst="rect">
              <a:avLst/>
            </a:prstGeom>
          </p:spPr>
        </p:pic>
        <p:sp>
          <p:nvSpPr>
            <p:cNvPr id="23" name="Rectangle 22">
              <a:extLst>
                <a:ext uri="{FF2B5EF4-FFF2-40B4-BE49-F238E27FC236}">
                  <a16:creationId xmlns:a16="http://schemas.microsoft.com/office/drawing/2014/main" id="{2F3227AB-14D4-B758-9626-541534A86D06}"/>
                </a:ext>
              </a:extLst>
            </p:cNvPr>
            <p:cNvSpPr/>
            <p:nvPr/>
          </p:nvSpPr>
          <p:spPr>
            <a:xfrm>
              <a:off x="2327275" y="6069013"/>
              <a:ext cx="1782763" cy="342900"/>
            </a:xfrm>
            <a:prstGeom prst="rect">
              <a:avLst/>
            </a:prstGeom>
            <a:noFill/>
            <a:ln>
              <a:noFill/>
            </a:ln>
          </p:spPr>
          <p:txBody>
            <a:bodyPr anchor="ctr">
              <a:normAutofit fontScale="70000" lnSpcReduction="20000"/>
            </a:bodyPr>
            <a:lstStyle/>
            <a:p>
              <a:pPr algn="ctr"/>
              <a:r>
                <a:rPr lang="en-US" sz="1600" dirty="0"/>
                <a:t>write down the white knight move</a:t>
              </a:r>
            </a:p>
          </p:txBody>
        </p:sp>
      </p:grpSp>
      <p:sp>
        <p:nvSpPr>
          <p:cNvPr id="27" name="Rectangle: Rounded Corners 26">
            <a:extLst>
              <a:ext uri="{FF2B5EF4-FFF2-40B4-BE49-F238E27FC236}">
                <a16:creationId xmlns:a16="http://schemas.microsoft.com/office/drawing/2014/main" id="{A5F52E9F-BB31-FF7C-5A37-DE4D2590A911}"/>
              </a:ext>
            </a:extLst>
          </p:cNvPr>
          <p:cNvSpPr/>
          <p:nvPr/>
        </p:nvSpPr>
        <p:spPr>
          <a:xfrm>
            <a:off x="2946205" y="2276261"/>
            <a:ext cx="939995" cy="6532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Answer:</a:t>
            </a:r>
          </a:p>
          <a:p>
            <a:pPr algn="ctr"/>
            <a:r>
              <a:rPr lang="en-US" sz="1400" dirty="0">
                <a:solidFill>
                  <a:schemeClr val="tx1"/>
                </a:solidFill>
                <a:highlight>
                  <a:srgbClr val="FFFF00"/>
                </a:highlight>
              </a:rPr>
              <a:t>e4</a:t>
            </a:r>
            <a:r>
              <a:rPr lang="en-US" sz="1400" dirty="0">
                <a:solidFill>
                  <a:schemeClr val="tx1"/>
                </a:solidFill>
              </a:rPr>
              <a:t> </a:t>
            </a:r>
          </a:p>
        </p:txBody>
      </p:sp>
      <p:sp>
        <p:nvSpPr>
          <p:cNvPr id="28" name="Rectangle: Rounded Corners 27">
            <a:extLst>
              <a:ext uri="{FF2B5EF4-FFF2-40B4-BE49-F238E27FC236}">
                <a16:creationId xmlns:a16="http://schemas.microsoft.com/office/drawing/2014/main" id="{9D2A4B73-0C24-064A-E0C9-01E4F730B837}"/>
              </a:ext>
            </a:extLst>
          </p:cNvPr>
          <p:cNvSpPr/>
          <p:nvPr/>
        </p:nvSpPr>
        <p:spPr>
          <a:xfrm>
            <a:off x="6185851" y="2276261"/>
            <a:ext cx="939995" cy="6532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Answer:</a:t>
            </a:r>
          </a:p>
          <a:p>
            <a:pPr algn="ctr"/>
            <a:r>
              <a:rPr lang="en-US" sz="1400" dirty="0">
                <a:solidFill>
                  <a:schemeClr val="tx1"/>
                </a:solidFill>
                <a:highlight>
                  <a:srgbClr val="FFFF00"/>
                </a:highlight>
              </a:rPr>
              <a:t>Nf3 </a:t>
            </a:r>
          </a:p>
        </p:txBody>
      </p:sp>
      <p:sp>
        <p:nvSpPr>
          <p:cNvPr id="29" name="Rectangle: Rounded Corners 28">
            <a:extLst>
              <a:ext uri="{FF2B5EF4-FFF2-40B4-BE49-F238E27FC236}">
                <a16:creationId xmlns:a16="http://schemas.microsoft.com/office/drawing/2014/main" id="{CBA5D6E3-EE0E-A1EB-9D92-14082E0A61D7}"/>
              </a:ext>
            </a:extLst>
          </p:cNvPr>
          <p:cNvSpPr/>
          <p:nvPr/>
        </p:nvSpPr>
        <p:spPr>
          <a:xfrm>
            <a:off x="2946204" y="4761254"/>
            <a:ext cx="939995" cy="6532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Answer:</a:t>
            </a:r>
          </a:p>
          <a:p>
            <a:pPr algn="ctr"/>
            <a:endParaRPr lang="en-US" sz="1400" dirty="0">
              <a:solidFill>
                <a:schemeClr val="tx1"/>
              </a:solidFill>
            </a:endParaRPr>
          </a:p>
        </p:txBody>
      </p:sp>
      <p:sp>
        <p:nvSpPr>
          <p:cNvPr id="30" name="Rectangle: Rounded Corners 29">
            <a:extLst>
              <a:ext uri="{FF2B5EF4-FFF2-40B4-BE49-F238E27FC236}">
                <a16:creationId xmlns:a16="http://schemas.microsoft.com/office/drawing/2014/main" id="{37E59DA8-5199-EF66-08CE-BD7CECE130BB}"/>
              </a:ext>
            </a:extLst>
          </p:cNvPr>
          <p:cNvSpPr/>
          <p:nvPr/>
        </p:nvSpPr>
        <p:spPr>
          <a:xfrm>
            <a:off x="2946203" y="7272390"/>
            <a:ext cx="939995" cy="6532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Answer:</a:t>
            </a:r>
          </a:p>
          <a:p>
            <a:pPr algn="ctr"/>
            <a:endParaRPr lang="en-US" sz="1400" dirty="0">
              <a:solidFill>
                <a:schemeClr val="tx1"/>
              </a:solidFill>
            </a:endParaRPr>
          </a:p>
        </p:txBody>
      </p:sp>
      <p:sp>
        <p:nvSpPr>
          <p:cNvPr id="31" name="Rectangle: Rounded Corners 30">
            <a:extLst>
              <a:ext uri="{FF2B5EF4-FFF2-40B4-BE49-F238E27FC236}">
                <a16:creationId xmlns:a16="http://schemas.microsoft.com/office/drawing/2014/main" id="{9A5687E9-7644-E711-DA7A-E8C5B660C37E}"/>
              </a:ext>
            </a:extLst>
          </p:cNvPr>
          <p:cNvSpPr/>
          <p:nvPr/>
        </p:nvSpPr>
        <p:spPr>
          <a:xfrm>
            <a:off x="6185850" y="4822312"/>
            <a:ext cx="939995" cy="6532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Answer:</a:t>
            </a:r>
          </a:p>
          <a:p>
            <a:pPr algn="ctr"/>
            <a:endParaRPr lang="en-US" sz="1400" dirty="0">
              <a:solidFill>
                <a:schemeClr val="tx1"/>
              </a:solidFill>
            </a:endParaRPr>
          </a:p>
        </p:txBody>
      </p:sp>
      <p:sp>
        <p:nvSpPr>
          <p:cNvPr id="32" name="Rectangle: Rounded Corners 31">
            <a:extLst>
              <a:ext uri="{FF2B5EF4-FFF2-40B4-BE49-F238E27FC236}">
                <a16:creationId xmlns:a16="http://schemas.microsoft.com/office/drawing/2014/main" id="{2D1B1AA0-FE78-440A-1879-6E86703FF7D9}"/>
              </a:ext>
            </a:extLst>
          </p:cNvPr>
          <p:cNvSpPr/>
          <p:nvPr/>
        </p:nvSpPr>
        <p:spPr>
          <a:xfrm>
            <a:off x="6185849" y="7272390"/>
            <a:ext cx="939995" cy="6532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Answer:</a:t>
            </a:r>
          </a:p>
          <a:p>
            <a:pPr algn="ctr"/>
            <a:endParaRPr lang="en-US" sz="1400" dirty="0">
              <a:solidFill>
                <a:schemeClr val="tx1"/>
              </a:solidFill>
            </a:endParaRPr>
          </a:p>
        </p:txBody>
      </p:sp>
      <p:sp>
        <p:nvSpPr>
          <p:cNvPr id="6" name="Rectangle 5">
            <a:extLst>
              <a:ext uri="{FF2B5EF4-FFF2-40B4-BE49-F238E27FC236}">
                <a16:creationId xmlns:a16="http://schemas.microsoft.com/office/drawing/2014/main" id="{A59B59C8-94D9-0D9F-2795-6F32904E1BC3}"/>
              </a:ext>
            </a:extLst>
          </p:cNvPr>
          <p:cNvSpPr/>
          <p:nvPr/>
        </p:nvSpPr>
        <p:spPr>
          <a:xfrm>
            <a:off x="1300461" y="2819400"/>
            <a:ext cx="5171478" cy="5599307"/>
          </a:xfrm>
          <a:prstGeom prst="rect">
            <a:avLst/>
          </a:prstGeom>
          <a:blipFill dpi="0" rotWithShape="1">
            <a:blip r:embed="rId8">
              <a:alphaModFix amt="1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54320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B7DF06A-3E36-AF75-35D7-921420289306}"/>
              </a:ext>
            </a:extLst>
          </p:cNvPr>
          <p:cNvSpPr>
            <a:spLocks noGrp="1"/>
          </p:cNvSpPr>
          <p:nvPr>
            <p:ph type="title"/>
          </p:nvPr>
        </p:nvSpPr>
        <p:spPr>
          <a:xfrm>
            <a:off x="571500" y="444500"/>
            <a:ext cx="6718300" cy="9080500"/>
          </a:xfrm>
        </p:spPr>
        <p:txBody>
          <a:bodyPr>
            <a:normAutofit/>
          </a:bodyPr>
          <a:lstStyle/>
          <a:p>
            <a:r>
              <a:rPr lang="en-US" b="1" dirty="0">
                <a:highlight>
                  <a:srgbClr val="00FF00"/>
                </a:highlight>
              </a:rPr>
              <a:t>Chess pieces Movement</a:t>
            </a:r>
            <a:br>
              <a:rPr lang="en-US" dirty="0"/>
            </a:br>
            <a:br>
              <a:rPr lang="en-US" dirty="0"/>
            </a:br>
            <a:r>
              <a:rPr lang="en-US" b="1" dirty="0">
                <a:highlight>
                  <a:srgbClr val="FFFF00"/>
                </a:highlight>
              </a:rPr>
              <a:t>King</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cap="none"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pic>
        <p:nvPicPr>
          <p:cNvPr id="5" name="Picture 4">
            <a:extLst>
              <a:ext uri="{FF2B5EF4-FFF2-40B4-BE49-F238E27FC236}">
                <a16:creationId xmlns:a16="http://schemas.microsoft.com/office/drawing/2014/main" id="{B0A82228-7E57-8900-17EC-9018921C4B6A}"/>
              </a:ext>
            </a:extLst>
          </p:cNvPr>
          <p:cNvPicPr>
            <a:picLocks noChangeAspect="1"/>
          </p:cNvPicPr>
          <p:nvPr/>
        </p:nvPicPr>
        <p:blipFill rotWithShape="1">
          <a:blip r:embed="rId2">
            <a:extLst>
              <a:ext uri="{28A0092B-C50C-407E-A947-70E740481C1C}">
                <a14:useLocalDpi xmlns:a14="http://schemas.microsoft.com/office/drawing/2010/main" val="0"/>
              </a:ext>
            </a:extLst>
          </a:blip>
          <a:srcRect t="48570" r="82031"/>
          <a:stretch/>
        </p:blipFill>
        <p:spPr>
          <a:xfrm>
            <a:off x="4265328" y="1932805"/>
            <a:ext cx="791354" cy="1234440"/>
          </a:xfrm>
          <a:prstGeom prst="rect">
            <a:avLst/>
          </a:prstGeom>
        </p:spPr>
      </p:pic>
      <p:pic>
        <p:nvPicPr>
          <p:cNvPr id="6" name="Picture 5">
            <a:extLst>
              <a:ext uri="{FF2B5EF4-FFF2-40B4-BE49-F238E27FC236}">
                <a16:creationId xmlns:a16="http://schemas.microsoft.com/office/drawing/2014/main" id="{F9FC1AEF-34BB-A92F-F24A-0E24C0AE8545}"/>
              </a:ext>
            </a:extLst>
          </p:cNvPr>
          <p:cNvPicPr>
            <a:picLocks noChangeAspect="1"/>
          </p:cNvPicPr>
          <p:nvPr/>
        </p:nvPicPr>
        <p:blipFill rotWithShape="1">
          <a:blip r:embed="rId2">
            <a:extLst>
              <a:ext uri="{28A0092B-C50C-407E-A947-70E740481C1C}">
                <a14:useLocalDpi xmlns:a14="http://schemas.microsoft.com/office/drawing/2010/main" val="0"/>
              </a:ext>
            </a:extLst>
          </a:blip>
          <a:srcRect l="82031" t="1370" b="51523"/>
          <a:stretch/>
        </p:blipFill>
        <p:spPr>
          <a:xfrm>
            <a:off x="2837161" y="1938436"/>
            <a:ext cx="799984" cy="1143000"/>
          </a:xfrm>
          <a:prstGeom prst="rect">
            <a:avLst/>
          </a:prstGeom>
        </p:spPr>
      </p:pic>
      <p:sp>
        <p:nvSpPr>
          <p:cNvPr id="7" name="TextBox 6">
            <a:extLst>
              <a:ext uri="{FF2B5EF4-FFF2-40B4-BE49-F238E27FC236}">
                <a16:creationId xmlns:a16="http://schemas.microsoft.com/office/drawing/2014/main" id="{20515BA0-453B-B0CB-840C-F617C7FB86E9}"/>
              </a:ext>
            </a:extLst>
          </p:cNvPr>
          <p:cNvSpPr txBox="1"/>
          <p:nvPr/>
        </p:nvSpPr>
        <p:spPr>
          <a:xfrm>
            <a:off x="1022350" y="6502400"/>
            <a:ext cx="5727700" cy="2031325"/>
          </a:xfrm>
          <a:prstGeom prst="rect">
            <a:avLst/>
          </a:prstGeom>
          <a:noFill/>
        </p:spPr>
        <p:txBody>
          <a:bodyPr wrap="square" rtlCol="0">
            <a:spAutoFit/>
          </a:bodyPr>
          <a:lstStyle/>
          <a:p>
            <a:r>
              <a:rPr lang="en-US" cap="none" dirty="0"/>
              <a:t>The king is the most important piece in the chess game.  A player’s primary objective is to safeguard their king throughout the entire game.</a:t>
            </a:r>
          </a:p>
          <a:p>
            <a:br>
              <a:rPr lang="en-US" cap="none" dirty="0"/>
            </a:br>
            <a:r>
              <a:rPr lang="en-US" cap="none" dirty="0"/>
              <a:t>King can only move one step in every direction: up, down, left, right, and diagonally. </a:t>
            </a:r>
          </a:p>
          <a:p>
            <a:r>
              <a:rPr lang="en-US" cap="none" dirty="0"/>
              <a:t>During castling, the king can move 2 steps.</a:t>
            </a:r>
            <a:endParaRPr lang="en-US" dirty="0"/>
          </a:p>
        </p:txBody>
      </p:sp>
      <p:pic>
        <p:nvPicPr>
          <p:cNvPr id="2" name="Picture 1">
            <a:extLst>
              <a:ext uri="{FF2B5EF4-FFF2-40B4-BE49-F238E27FC236}">
                <a16:creationId xmlns:a16="http://schemas.microsoft.com/office/drawing/2014/main" id="{8AA770A5-FE95-5C91-C75D-2806751D016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93314" y="3262664"/>
            <a:ext cx="2785771" cy="2785771"/>
          </a:xfrm>
          <a:prstGeom prst="rect">
            <a:avLst/>
          </a:prstGeom>
        </p:spPr>
      </p:pic>
      <p:sp>
        <p:nvSpPr>
          <p:cNvPr id="8" name="Rectangle 7">
            <a:extLst>
              <a:ext uri="{FF2B5EF4-FFF2-40B4-BE49-F238E27FC236}">
                <a16:creationId xmlns:a16="http://schemas.microsoft.com/office/drawing/2014/main" id="{51651D5D-5C5E-0332-F466-D07463DB754A}"/>
              </a:ext>
            </a:extLst>
          </p:cNvPr>
          <p:cNvSpPr/>
          <p:nvPr/>
        </p:nvSpPr>
        <p:spPr>
          <a:xfrm>
            <a:off x="1300461" y="2819400"/>
            <a:ext cx="5171478" cy="5599307"/>
          </a:xfrm>
          <a:prstGeom prst="rect">
            <a:avLst/>
          </a:prstGeom>
          <a:blipFill dpi="0" rotWithShape="1">
            <a:blip r:embed="rId4">
              <a:alphaModFix amt="1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74154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B7DF06A-3E36-AF75-35D7-921420289306}"/>
              </a:ext>
            </a:extLst>
          </p:cNvPr>
          <p:cNvSpPr>
            <a:spLocks noGrp="1"/>
          </p:cNvSpPr>
          <p:nvPr>
            <p:ph type="title"/>
          </p:nvPr>
        </p:nvSpPr>
        <p:spPr>
          <a:xfrm>
            <a:off x="571500" y="444500"/>
            <a:ext cx="6718300" cy="9080500"/>
          </a:xfrm>
        </p:spPr>
        <p:txBody>
          <a:bodyPr/>
          <a:lstStyle/>
          <a:p>
            <a:r>
              <a:rPr lang="en-US" b="1" dirty="0">
                <a:highlight>
                  <a:srgbClr val="00FF00"/>
                </a:highlight>
              </a:rPr>
              <a:t>Chess pieces Movement</a:t>
            </a:r>
            <a:br>
              <a:rPr lang="en-US" dirty="0"/>
            </a:br>
            <a:br>
              <a:rPr lang="en-US" dirty="0"/>
            </a:br>
            <a:r>
              <a:rPr lang="en-US" b="1" dirty="0">
                <a:highlight>
                  <a:srgbClr val="FFFF00"/>
                </a:highlight>
              </a:rPr>
              <a:t>QUEEN</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pic>
        <p:nvPicPr>
          <p:cNvPr id="5" name="Picture 4">
            <a:extLst>
              <a:ext uri="{FF2B5EF4-FFF2-40B4-BE49-F238E27FC236}">
                <a16:creationId xmlns:a16="http://schemas.microsoft.com/office/drawing/2014/main" id="{F6F6DF93-78B3-433F-33C1-9760075A5694}"/>
              </a:ext>
            </a:extLst>
          </p:cNvPr>
          <p:cNvPicPr>
            <a:picLocks noChangeAspect="1"/>
          </p:cNvPicPr>
          <p:nvPr/>
        </p:nvPicPr>
        <p:blipFill rotWithShape="1">
          <a:blip r:embed="rId2">
            <a:extLst>
              <a:ext uri="{28A0092B-C50C-407E-A947-70E740481C1C}">
                <a14:useLocalDpi xmlns:a14="http://schemas.microsoft.com/office/drawing/2010/main" val="0"/>
              </a:ext>
            </a:extLst>
          </a:blip>
          <a:srcRect l="17446" t="50070" r="65566" b="-450"/>
          <a:stretch/>
        </p:blipFill>
        <p:spPr>
          <a:xfrm>
            <a:off x="4270248" y="1929384"/>
            <a:ext cx="749808" cy="1211892"/>
          </a:xfrm>
          <a:prstGeom prst="rect">
            <a:avLst/>
          </a:prstGeom>
        </p:spPr>
      </p:pic>
      <p:pic>
        <p:nvPicPr>
          <p:cNvPr id="6" name="Picture 5">
            <a:extLst>
              <a:ext uri="{FF2B5EF4-FFF2-40B4-BE49-F238E27FC236}">
                <a16:creationId xmlns:a16="http://schemas.microsoft.com/office/drawing/2014/main" id="{25C90E86-D2DE-5D23-6DE4-E5FBCBC896F7}"/>
              </a:ext>
            </a:extLst>
          </p:cNvPr>
          <p:cNvPicPr>
            <a:picLocks noChangeAspect="1"/>
          </p:cNvPicPr>
          <p:nvPr/>
        </p:nvPicPr>
        <p:blipFill rotWithShape="1">
          <a:blip r:embed="rId2">
            <a:extLst>
              <a:ext uri="{28A0092B-C50C-407E-A947-70E740481C1C}">
                <a14:useLocalDpi xmlns:a14="http://schemas.microsoft.com/office/drawing/2010/main" val="0"/>
              </a:ext>
            </a:extLst>
          </a:blip>
          <a:srcRect l="65234" t="144" r="16797" b="50813"/>
          <a:stretch/>
        </p:blipFill>
        <p:spPr>
          <a:xfrm>
            <a:off x="2834640" y="1938528"/>
            <a:ext cx="768392" cy="1143000"/>
          </a:xfrm>
          <a:prstGeom prst="rect">
            <a:avLst/>
          </a:prstGeom>
        </p:spPr>
      </p:pic>
      <p:sp>
        <p:nvSpPr>
          <p:cNvPr id="2" name="TextBox 1">
            <a:extLst>
              <a:ext uri="{FF2B5EF4-FFF2-40B4-BE49-F238E27FC236}">
                <a16:creationId xmlns:a16="http://schemas.microsoft.com/office/drawing/2014/main" id="{152BC2F1-E961-4DE5-B74D-F579A7CA1FA3}"/>
              </a:ext>
            </a:extLst>
          </p:cNvPr>
          <p:cNvSpPr txBox="1"/>
          <p:nvPr/>
        </p:nvSpPr>
        <p:spPr>
          <a:xfrm>
            <a:off x="1022350" y="6502400"/>
            <a:ext cx="5727700" cy="2862322"/>
          </a:xfrm>
          <a:prstGeom prst="rect">
            <a:avLst/>
          </a:prstGeom>
          <a:noFill/>
        </p:spPr>
        <p:txBody>
          <a:bodyPr wrap="square" rtlCol="0">
            <a:spAutoFit/>
          </a:bodyPr>
          <a:lstStyle/>
          <a:p>
            <a:r>
              <a:rPr lang="en-US" dirty="0"/>
              <a:t>The q</a:t>
            </a:r>
            <a:r>
              <a:rPr lang="en-US" cap="none" dirty="0"/>
              <a:t>ueen is the most powerful piece in the chess game.  The </a:t>
            </a:r>
            <a:r>
              <a:rPr lang="en-US" dirty="0"/>
              <a:t>queen is a most previous piece after the king.</a:t>
            </a:r>
            <a:endParaRPr lang="en-US" cap="none" dirty="0"/>
          </a:p>
          <a:p>
            <a:br>
              <a:rPr lang="en-US" cap="none" dirty="0"/>
            </a:br>
            <a:r>
              <a:rPr lang="en-US" cap="none" dirty="0"/>
              <a:t>The q</a:t>
            </a:r>
            <a:r>
              <a:rPr lang="en-US" dirty="0"/>
              <a:t>ueen</a:t>
            </a:r>
            <a:r>
              <a:rPr lang="en-US" cap="none" dirty="0"/>
              <a:t> can  move any number of step in every direction, up, down, left, right, and diagonally. </a:t>
            </a:r>
          </a:p>
          <a:p>
            <a:r>
              <a:rPr lang="en-US" cap="none" dirty="0"/>
              <a:t>At times we can say, that the queen combines the moving powers of both the rook and bishop.</a:t>
            </a:r>
            <a:br>
              <a:rPr lang="en-US" cap="none" dirty="0"/>
            </a:br>
            <a:r>
              <a:rPr lang="en-US" dirty="0"/>
              <a:t>Queen cannot jump over their own pieces or those of the opponent."</a:t>
            </a:r>
          </a:p>
          <a:p>
            <a:endParaRPr lang="en-US" dirty="0"/>
          </a:p>
        </p:txBody>
      </p:sp>
      <p:pic>
        <p:nvPicPr>
          <p:cNvPr id="4" name="Picture 3">
            <a:extLst>
              <a:ext uri="{FF2B5EF4-FFF2-40B4-BE49-F238E27FC236}">
                <a16:creationId xmlns:a16="http://schemas.microsoft.com/office/drawing/2014/main" id="{8F41BBAF-4203-5DDB-9722-FCAD2184FDB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93314" y="3262664"/>
            <a:ext cx="2785771" cy="2785771"/>
          </a:xfrm>
          <a:prstGeom prst="rect">
            <a:avLst/>
          </a:prstGeom>
        </p:spPr>
      </p:pic>
      <p:sp>
        <p:nvSpPr>
          <p:cNvPr id="9" name="Rectangle 8">
            <a:extLst>
              <a:ext uri="{FF2B5EF4-FFF2-40B4-BE49-F238E27FC236}">
                <a16:creationId xmlns:a16="http://schemas.microsoft.com/office/drawing/2014/main" id="{7FB94D16-5E15-FB4E-DAB1-4839144165D7}"/>
              </a:ext>
            </a:extLst>
          </p:cNvPr>
          <p:cNvSpPr/>
          <p:nvPr/>
        </p:nvSpPr>
        <p:spPr>
          <a:xfrm>
            <a:off x="1300461" y="2819400"/>
            <a:ext cx="5171478" cy="5599307"/>
          </a:xfrm>
          <a:prstGeom prst="rect">
            <a:avLst/>
          </a:prstGeom>
          <a:blipFill dpi="0" rotWithShape="1">
            <a:blip r:embed="rId4">
              <a:alphaModFix amt="1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98530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B7DF06A-3E36-AF75-35D7-921420289306}"/>
              </a:ext>
            </a:extLst>
          </p:cNvPr>
          <p:cNvSpPr>
            <a:spLocks noGrp="1"/>
          </p:cNvSpPr>
          <p:nvPr>
            <p:ph type="title"/>
          </p:nvPr>
        </p:nvSpPr>
        <p:spPr>
          <a:xfrm>
            <a:off x="571500" y="444500"/>
            <a:ext cx="6718300" cy="9080500"/>
          </a:xfrm>
        </p:spPr>
        <p:txBody>
          <a:bodyPr/>
          <a:lstStyle/>
          <a:p>
            <a:r>
              <a:rPr lang="en-US" b="1" dirty="0">
                <a:highlight>
                  <a:srgbClr val="00FF00"/>
                </a:highlight>
              </a:rPr>
              <a:t>Chess pieces Movement</a:t>
            </a:r>
            <a:br>
              <a:rPr lang="en-US" dirty="0"/>
            </a:br>
            <a:br>
              <a:rPr lang="en-US" dirty="0"/>
            </a:br>
            <a:r>
              <a:rPr lang="en-US" b="1" dirty="0">
                <a:highlight>
                  <a:srgbClr val="FFFF00"/>
                </a:highlight>
              </a:rPr>
              <a:t>ROOK</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pic>
        <p:nvPicPr>
          <p:cNvPr id="5" name="Picture 4">
            <a:extLst>
              <a:ext uri="{FF2B5EF4-FFF2-40B4-BE49-F238E27FC236}">
                <a16:creationId xmlns:a16="http://schemas.microsoft.com/office/drawing/2014/main" id="{6D622053-77D7-ED17-8943-972EB2C193D1}"/>
              </a:ext>
            </a:extLst>
          </p:cNvPr>
          <p:cNvPicPr>
            <a:picLocks noChangeAspect="1"/>
          </p:cNvPicPr>
          <p:nvPr/>
        </p:nvPicPr>
        <p:blipFill rotWithShape="1">
          <a:blip r:embed="rId2">
            <a:extLst>
              <a:ext uri="{28A0092B-C50C-407E-A947-70E740481C1C}">
                <a14:useLocalDpi xmlns:a14="http://schemas.microsoft.com/office/drawing/2010/main" val="0"/>
              </a:ext>
            </a:extLst>
          </a:blip>
          <a:srcRect l="18137" t="5478" r="67402" b="51349"/>
          <a:stretch/>
        </p:blipFill>
        <p:spPr>
          <a:xfrm>
            <a:off x="2834640" y="1938528"/>
            <a:ext cx="702468" cy="1143000"/>
          </a:xfrm>
          <a:prstGeom prst="rect">
            <a:avLst/>
          </a:prstGeom>
        </p:spPr>
      </p:pic>
      <p:pic>
        <p:nvPicPr>
          <p:cNvPr id="7" name="Picture 6">
            <a:extLst>
              <a:ext uri="{FF2B5EF4-FFF2-40B4-BE49-F238E27FC236}">
                <a16:creationId xmlns:a16="http://schemas.microsoft.com/office/drawing/2014/main" id="{AB6EEA5C-F3CF-C94D-D1AC-B9DC0F907C6B}"/>
              </a:ext>
            </a:extLst>
          </p:cNvPr>
          <p:cNvPicPr>
            <a:picLocks noChangeAspect="1"/>
          </p:cNvPicPr>
          <p:nvPr/>
        </p:nvPicPr>
        <p:blipFill rotWithShape="1">
          <a:blip r:embed="rId2">
            <a:extLst>
              <a:ext uri="{28A0092B-C50C-407E-A947-70E740481C1C}">
                <a14:useLocalDpi xmlns:a14="http://schemas.microsoft.com/office/drawing/2010/main" val="0"/>
              </a:ext>
            </a:extLst>
          </a:blip>
          <a:srcRect l="66702" t="55190" r="18112" b="5097"/>
          <a:stretch/>
        </p:blipFill>
        <p:spPr>
          <a:xfrm>
            <a:off x="4270248" y="1971424"/>
            <a:ext cx="704088" cy="1003531"/>
          </a:xfrm>
          <a:prstGeom prst="rect">
            <a:avLst/>
          </a:prstGeom>
        </p:spPr>
      </p:pic>
      <p:sp>
        <p:nvSpPr>
          <p:cNvPr id="2" name="TextBox 1">
            <a:extLst>
              <a:ext uri="{FF2B5EF4-FFF2-40B4-BE49-F238E27FC236}">
                <a16:creationId xmlns:a16="http://schemas.microsoft.com/office/drawing/2014/main" id="{4DE03A81-ECAF-9724-AD56-4234CC025F58}"/>
              </a:ext>
            </a:extLst>
          </p:cNvPr>
          <p:cNvSpPr txBox="1"/>
          <p:nvPr/>
        </p:nvSpPr>
        <p:spPr>
          <a:xfrm>
            <a:off x="1022350" y="6502400"/>
            <a:ext cx="5727700" cy="2308324"/>
          </a:xfrm>
          <a:prstGeom prst="rect">
            <a:avLst/>
          </a:prstGeom>
          <a:noFill/>
        </p:spPr>
        <p:txBody>
          <a:bodyPr wrap="square" rtlCol="0">
            <a:spAutoFit/>
          </a:bodyPr>
          <a:lstStyle/>
          <a:p>
            <a:r>
              <a:rPr lang="en-US" dirty="0"/>
              <a:t>The r</a:t>
            </a:r>
            <a:r>
              <a:rPr lang="en-US" cap="none" dirty="0"/>
              <a:t>ook is the most powerful piece of the chess game</a:t>
            </a:r>
            <a:r>
              <a:rPr lang="en-US" dirty="0"/>
              <a:t> after queen.</a:t>
            </a:r>
            <a:r>
              <a:rPr lang="en-US" cap="none" dirty="0"/>
              <a:t>  </a:t>
            </a:r>
          </a:p>
          <a:p>
            <a:br>
              <a:rPr lang="en-US" cap="none" dirty="0"/>
            </a:br>
            <a:r>
              <a:rPr lang="en-US" cap="none" dirty="0"/>
              <a:t>The rook can move any number of step in every horizontal and vertical lane.</a:t>
            </a:r>
            <a:br>
              <a:rPr lang="en-US" cap="none" dirty="0"/>
            </a:br>
            <a:r>
              <a:rPr lang="en-US" dirty="0"/>
              <a:t>Rook cannot jump over their own pieces or those of the opponent."</a:t>
            </a:r>
          </a:p>
          <a:p>
            <a:endParaRPr lang="en-US" cap="none" dirty="0"/>
          </a:p>
        </p:txBody>
      </p:sp>
      <p:pic>
        <p:nvPicPr>
          <p:cNvPr id="4" name="Picture 3">
            <a:extLst>
              <a:ext uri="{FF2B5EF4-FFF2-40B4-BE49-F238E27FC236}">
                <a16:creationId xmlns:a16="http://schemas.microsoft.com/office/drawing/2014/main" id="{548B8A82-EF1D-6747-5609-1AFC6350700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93314" y="3262664"/>
            <a:ext cx="2785771" cy="2785771"/>
          </a:xfrm>
          <a:prstGeom prst="rect">
            <a:avLst/>
          </a:prstGeom>
        </p:spPr>
      </p:pic>
      <p:sp>
        <p:nvSpPr>
          <p:cNvPr id="9" name="Rectangle 8">
            <a:extLst>
              <a:ext uri="{FF2B5EF4-FFF2-40B4-BE49-F238E27FC236}">
                <a16:creationId xmlns:a16="http://schemas.microsoft.com/office/drawing/2014/main" id="{6F7CF56C-1C38-4BE7-5B60-EECCAE8B2124}"/>
              </a:ext>
            </a:extLst>
          </p:cNvPr>
          <p:cNvSpPr/>
          <p:nvPr/>
        </p:nvSpPr>
        <p:spPr>
          <a:xfrm>
            <a:off x="1300461" y="2819400"/>
            <a:ext cx="5171478" cy="5599307"/>
          </a:xfrm>
          <a:prstGeom prst="rect">
            <a:avLst/>
          </a:prstGeom>
          <a:blipFill dpi="0" rotWithShape="1">
            <a:blip r:embed="rId4">
              <a:alphaModFix amt="1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45083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B7DF06A-3E36-AF75-35D7-921420289306}"/>
              </a:ext>
            </a:extLst>
          </p:cNvPr>
          <p:cNvSpPr>
            <a:spLocks noGrp="1"/>
          </p:cNvSpPr>
          <p:nvPr>
            <p:ph type="title"/>
          </p:nvPr>
        </p:nvSpPr>
        <p:spPr>
          <a:xfrm>
            <a:off x="571500" y="444500"/>
            <a:ext cx="6718300" cy="9080500"/>
          </a:xfrm>
        </p:spPr>
        <p:txBody>
          <a:bodyPr/>
          <a:lstStyle/>
          <a:p>
            <a:r>
              <a:rPr lang="en-US" b="1" dirty="0">
                <a:highlight>
                  <a:srgbClr val="00FF00"/>
                </a:highlight>
              </a:rPr>
              <a:t>Chess pieces Movement</a:t>
            </a:r>
            <a:br>
              <a:rPr lang="en-US" dirty="0"/>
            </a:br>
            <a:br>
              <a:rPr lang="en-US" dirty="0"/>
            </a:br>
            <a:r>
              <a:rPr lang="en-US" b="1" dirty="0">
                <a:highlight>
                  <a:srgbClr val="FFFF00"/>
                </a:highlight>
              </a:rPr>
              <a:t>BISHOP</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pic>
        <p:nvPicPr>
          <p:cNvPr id="5" name="Picture 4">
            <a:extLst>
              <a:ext uri="{FF2B5EF4-FFF2-40B4-BE49-F238E27FC236}">
                <a16:creationId xmlns:a16="http://schemas.microsoft.com/office/drawing/2014/main" id="{FED7F7C0-CEE5-87DD-1C35-F8B4A594D965}"/>
              </a:ext>
            </a:extLst>
          </p:cNvPr>
          <p:cNvPicPr>
            <a:picLocks noChangeAspect="1"/>
          </p:cNvPicPr>
          <p:nvPr/>
        </p:nvPicPr>
        <p:blipFill rotWithShape="1">
          <a:blip r:embed="rId2">
            <a:extLst>
              <a:ext uri="{28A0092B-C50C-407E-A947-70E740481C1C}">
                <a14:useLocalDpi xmlns:a14="http://schemas.microsoft.com/office/drawing/2010/main" val="0"/>
              </a:ext>
            </a:extLst>
          </a:blip>
          <a:srcRect l="34496" t="52854" r="50635" b="2923"/>
          <a:stretch/>
        </p:blipFill>
        <p:spPr>
          <a:xfrm>
            <a:off x="4270248" y="1929384"/>
            <a:ext cx="705173" cy="1143000"/>
          </a:xfrm>
          <a:prstGeom prst="rect">
            <a:avLst/>
          </a:prstGeom>
        </p:spPr>
      </p:pic>
      <p:pic>
        <p:nvPicPr>
          <p:cNvPr id="6" name="Picture 5">
            <a:extLst>
              <a:ext uri="{FF2B5EF4-FFF2-40B4-BE49-F238E27FC236}">
                <a16:creationId xmlns:a16="http://schemas.microsoft.com/office/drawing/2014/main" id="{91882EB7-0788-0EF4-7381-FEAEDC7EA3DF}"/>
              </a:ext>
            </a:extLst>
          </p:cNvPr>
          <p:cNvPicPr>
            <a:picLocks noChangeAspect="1"/>
          </p:cNvPicPr>
          <p:nvPr/>
        </p:nvPicPr>
        <p:blipFill rotWithShape="1">
          <a:blip r:embed="rId2">
            <a:extLst>
              <a:ext uri="{28A0092B-C50C-407E-A947-70E740481C1C}">
                <a14:useLocalDpi xmlns:a14="http://schemas.microsoft.com/office/drawing/2010/main" val="0"/>
              </a:ext>
            </a:extLst>
          </a:blip>
          <a:srcRect l="50490" t="3110" r="34314" b="52080"/>
          <a:stretch/>
        </p:blipFill>
        <p:spPr>
          <a:xfrm>
            <a:off x="2837820" y="1938528"/>
            <a:ext cx="711221" cy="1143000"/>
          </a:xfrm>
          <a:prstGeom prst="rect">
            <a:avLst/>
          </a:prstGeom>
        </p:spPr>
      </p:pic>
      <p:sp>
        <p:nvSpPr>
          <p:cNvPr id="2" name="TextBox 1">
            <a:extLst>
              <a:ext uri="{FF2B5EF4-FFF2-40B4-BE49-F238E27FC236}">
                <a16:creationId xmlns:a16="http://schemas.microsoft.com/office/drawing/2014/main" id="{27A66291-0264-B0CC-362F-E242F4DCAAFC}"/>
              </a:ext>
            </a:extLst>
          </p:cNvPr>
          <p:cNvSpPr txBox="1"/>
          <p:nvPr/>
        </p:nvSpPr>
        <p:spPr>
          <a:xfrm>
            <a:off x="1022350" y="6502400"/>
            <a:ext cx="5727700" cy="2308324"/>
          </a:xfrm>
          <a:prstGeom prst="rect">
            <a:avLst/>
          </a:prstGeom>
          <a:noFill/>
        </p:spPr>
        <p:txBody>
          <a:bodyPr wrap="square" rtlCol="0">
            <a:spAutoFit/>
          </a:bodyPr>
          <a:lstStyle/>
          <a:p>
            <a:r>
              <a:rPr lang="en-US" dirty="0"/>
              <a:t>A bishop can move any number of squares in a diagonal, either forward or backward direction.</a:t>
            </a:r>
          </a:p>
          <a:p>
            <a:r>
              <a:rPr lang="en-US" dirty="0"/>
              <a:t>Bishops are especially effective for executing double attacks or creating pins in the chess game.</a:t>
            </a:r>
          </a:p>
          <a:p>
            <a:r>
              <a:rPr lang="en-US" dirty="0"/>
              <a:t>Bishops always remain on the same color square they start on.</a:t>
            </a:r>
          </a:p>
          <a:p>
            <a:r>
              <a:rPr lang="en-US" dirty="0"/>
              <a:t>Bishops cannot jump over their own pieces or those of the opponent."</a:t>
            </a:r>
          </a:p>
        </p:txBody>
      </p:sp>
      <p:pic>
        <p:nvPicPr>
          <p:cNvPr id="4" name="Picture 3">
            <a:extLst>
              <a:ext uri="{FF2B5EF4-FFF2-40B4-BE49-F238E27FC236}">
                <a16:creationId xmlns:a16="http://schemas.microsoft.com/office/drawing/2014/main" id="{4393B5AF-3D4E-8FFF-87B6-2EBDE651969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93314" y="3262664"/>
            <a:ext cx="2785771" cy="2785771"/>
          </a:xfrm>
          <a:prstGeom prst="rect">
            <a:avLst/>
          </a:prstGeom>
        </p:spPr>
      </p:pic>
      <p:sp>
        <p:nvSpPr>
          <p:cNvPr id="8" name="Rectangle 7">
            <a:extLst>
              <a:ext uri="{FF2B5EF4-FFF2-40B4-BE49-F238E27FC236}">
                <a16:creationId xmlns:a16="http://schemas.microsoft.com/office/drawing/2014/main" id="{0BDBC354-2997-B74B-7253-FAE2B2B87B22}"/>
              </a:ext>
            </a:extLst>
          </p:cNvPr>
          <p:cNvSpPr/>
          <p:nvPr/>
        </p:nvSpPr>
        <p:spPr>
          <a:xfrm>
            <a:off x="1300461" y="2819400"/>
            <a:ext cx="5171478" cy="5599307"/>
          </a:xfrm>
          <a:prstGeom prst="rect">
            <a:avLst/>
          </a:prstGeom>
          <a:blipFill dpi="0" rotWithShape="1">
            <a:blip r:embed="rId4">
              <a:alphaModFix amt="1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95145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B7DF06A-3E36-AF75-35D7-921420289306}"/>
              </a:ext>
            </a:extLst>
          </p:cNvPr>
          <p:cNvSpPr>
            <a:spLocks noGrp="1"/>
          </p:cNvSpPr>
          <p:nvPr>
            <p:ph type="title"/>
          </p:nvPr>
        </p:nvSpPr>
        <p:spPr>
          <a:xfrm>
            <a:off x="571500" y="444500"/>
            <a:ext cx="6718300" cy="9080500"/>
          </a:xfrm>
        </p:spPr>
        <p:txBody>
          <a:bodyPr/>
          <a:lstStyle/>
          <a:p>
            <a:r>
              <a:rPr lang="en-US" b="1" dirty="0">
                <a:highlight>
                  <a:srgbClr val="00FF00"/>
                </a:highlight>
              </a:rPr>
              <a:t>Chess pieces Movement</a:t>
            </a:r>
            <a:br>
              <a:rPr lang="en-US" dirty="0"/>
            </a:br>
            <a:br>
              <a:rPr lang="en-US" dirty="0"/>
            </a:br>
            <a:r>
              <a:rPr lang="en-US" b="1" dirty="0">
                <a:highlight>
                  <a:srgbClr val="FFFF00"/>
                </a:highlight>
              </a:rPr>
              <a:t>KNIGHT</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pic>
        <p:nvPicPr>
          <p:cNvPr id="5" name="Picture 4">
            <a:extLst>
              <a:ext uri="{FF2B5EF4-FFF2-40B4-BE49-F238E27FC236}">
                <a16:creationId xmlns:a16="http://schemas.microsoft.com/office/drawing/2014/main" id="{75950067-2137-42B9-5253-D5057E7A6CE1}"/>
              </a:ext>
            </a:extLst>
          </p:cNvPr>
          <p:cNvPicPr>
            <a:picLocks noChangeAspect="1"/>
          </p:cNvPicPr>
          <p:nvPr/>
        </p:nvPicPr>
        <p:blipFill rotWithShape="1">
          <a:blip r:embed="rId2">
            <a:extLst>
              <a:ext uri="{28A0092B-C50C-407E-A947-70E740481C1C}">
                <a14:useLocalDpi xmlns:a14="http://schemas.microsoft.com/office/drawing/2010/main" val="0"/>
              </a:ext>
            </a:extLst>
          </a:blip>
          <a:srcRect l="33126" t="2331" r="49886" b="47289"/>
          <a:stretch/>
        </p:blipFill>
        <p:spPr>
          <a:xfrm>
            <a:off x="2834640" y="1938528"/>
            <a:ext cx="707184" cy="1143000"/>
          </a:xfrm>
          <a:prstGeom prst="rect">
            <a:avLst/>
          </a:prstGeom>
        </p:spPr>
      </p:pic>
      <p:pic>
        <p:nvPicPr>
          <p:cNvPr id="6" name="Picture 5">
            <a:extLst>
              <a:ext uri="{FF2B5EF4-FFF2-40B4-BE49-F238E27FC236}">
                <a16:creationId xmlns:a16="http://schemas.microsoft.com/office/drawing/2014/main" id="{8907F086-7973-1C6F-A1D2-7684F287F76A}"/>
              </a:ext>
            </a:extLst>
          </p:cNvPr>
          <p:cNvPicPr>
            <a:picLocks noChangeAspect="1"/>
          </p:cNvPicPr>
          <p:nvPr/>
        </p:nvPicPr>
        <p:blipFill rotWithShape="1">
          <a:blip r:embed="rId2">
            <a:extLst>
              <a:ext uri="{28A0092B-C50C-407E-A947-70E740481C1C}">
                <a14:useLocalDpi xmlns:a14="http://schemas.microsoft.com/office/drawing/2010/main" val="0"/>
              </a:ext>
            </a:extLst>
          </a:blip>
          <a:srcRect l="49714" t="50956" r="32318"/>
          <a:stretch/>
        </p:blipFill>
        <p:spPr>
          <a:xfrm>
            <a:off x="4270248" y="1929384"/>
            <a:ext cx="768392" cy="1143000"/>
          </a:xfrm>
          <a:prstGeom prst="rect">
            <a:avLst/>
          </a:prstGeom>
        </p:spPr>
      </p:pic>
      <p:sp>
        <p:nvSpPr>
          <p:cNvPr id="2" name="TextBox 1">
            <a:extLst>
              <a:ext uri="{FF2B5EF4-FFF2-40B4-BE49-F238E27FC236}">
                <a16:creationId xmlns:a16="http://schemas.microsoft.com/office/drawing/2014/main" id="{595B4134-EF11-8306-D46E-E04508F2D729}"/>
              </a:ext>
            </a:extLst>
          </p:cNvPr>
          <p:cNvSpPr txBox="1"/>
          <p:nvPr/>
        </p:nvSpPr>
        <p:spPr>
          <a:xfrm>
            <a:off x="1022350" y="6502400"/>
            <a:ext cx="5727700" cy="2308324"/>
          </a:xfrm>
          <a:prstGeom prst="rect">
            <a:avLst/>
          </a:prstGeom>
          <a:noFill/>
        </p:spPr>
        <p:txBody>
          <a:bodyPr wrap="square" rtlCol="0">
            <a:spAutoFit/>
          </a:bodyPr>
          <a:lstStyle/>
          <a:p>
            <a:r>
              <a:rPr lang="en-US" dirty="0"/>
              <a:t>The knight moves in the shape of a capital L.</a:t>
            </a:r>
          </a:p>
          <a:p>
            <a:r>
              <a:rPr lang="en-US" dirty="0"/>
              <a:t>It moves either two squares vertically and one square horizontally or two squares horizontally and one square vertically.</a:t>
            </a:r>
          </a:p>
          <a:p>
            <a:r>
              <a:rPr lang="en-US" dirty="0"/>
              <a:t>The knight is the only piece that can jump over both its own and opponent's pieces.</a:t>
            </a:r>
            <a:br>
              <a:rPr lang="en-US" dirty="0"/>
            </a:br>
            <a:r>
              <a:rPr lang="en-US" dirty="0"/>
              <a:t>Knights are effective at creating double attacks or forks in chess</a:t>
            </a:r>
          </a:p>
        </p:txBody>
      </p:sp>
      <p:pic>
        <p:nvPicPr>
          <p:cNvPr id="4" name="Picture 3">
            <a:extLst>
              <a:ext uri="{FF2B5EF4-FFF2-40B4-BE49-F238E27FC236}">
                <a16:creationId xmlns:a16="http://schemas.microsoft.com/office/drawing/2014/main" id="{75B18815-1875-E8BE-2867-7CF4A301AF4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93314" y="3262664"/>
            <a:ext cx="2785771" cy="2785771"/>
          </a:xfrm>
          <a:prstGeom prst="rect">
            <a:avLst/>
          </a:prstGeom>
        </p:spPr>
      </p:pic>
      <p:sp>
        <p:nvSpPr>
          <p:cNvPr id="8" name="Rectangle 7">
            <a:extLst>
              <a:ext uri="{FF2B5EF4-FFF2-40B4-BE49-F238E27FC236}">
                <a16:creationId xmlns:a16="http://schemas.microsoft.com/office/drawing/2014/main" id="{2A5FE44B-8A6E-6D0D-9FF1-14D7F1B1DDFB}"/>
              </a:ext>
            </a:extLst>
          </p:cNvPr>
          <p:cNvSpPr/>
          <p:nvPr/>
        </p:nvSpPr>
        <p:spPr>
          <a:xfrm>
            <a:off x="1300461" y="2819400"/>
            <a:ext cx="5171478" cy="5599307"/>
          </a:xfrm>
          <a:prstGeom prst="rect">
            <a:avLst/>
          </a:prstGeom>
          <a:blipFill dpi="0" rotWithShape="1">
            <a:blip r:embed="rId4">
              <a:alphaModFix amt="1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23346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B7DF06A-3E36-AF75-35D7-921420289306}"/>
              </a:ext>
            </a:extLst>
          </p:cNvPr>
          <p:cNvSpPr>
            <a:spLocks noGrp="1"/>
          </p:cNvSpPr>
          <p:nvPr>
            <p:ph type="title"/>
          </p:nvPr>
        </p:nvSpPr>
        <p:spPr>
          <a:xfrm>
            <a:off x="571500" y="444500"/>
            <a:ext cx="6718300" cy="9080500"/>
          </a:xfrm>
        </p:spPr>
        <p:txBody>
          <a:bodyPr/>
          <a:lstStyle/>
          <a:p>
            <a:r>
              <a:rPr lang="en-US" b="1" dirty="0">
                <a:highlight>
                  <a:srgbClr val="00FF00"/>
                </a:highlight>
              </a:rPr>
              <a:t>Chess pieces Movement</a:t>
            </a:r>
            <a:br>
              <a:rPr lang="en-US" b="1" dirty="0"/>
            </a:br>
            <a:br>
              <a:rPr lang="en-US" b="1" dirty="0"/>
            </a:br>
            <a:r>
              <a:rPr lang="en-US" b="1" dirty="0">
                <a:highlight>
                  <a:srgbClr val="FFFF00"/>
                </a:highlight>
              </a:rPr>
              <a:t>PAWN</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pic>
        <p:nvPicPr>
          <p:cNvPr id="2" name="Picture 1">
            <a:extLst>
              <a:ext uri="{FF2B5EF4-FFF2-40B4-BE49-F238E27FC236}">
                <a16:creationId xmlns:a16="http://schemas.microsoft.com/office/drawing/2014/main" id="{9FB501EE-FF89-2A7F-E3B4-898E22999BB6}"/>
              </a:ext>
            </a:extLst>
          </p:cNvPr>
          <p:cNvPicPr>
            <a:picLocks noChangeAspect="1"/>
          </p:cNvPicPr>
          <p:nvPr/>
        </p:nvPicPr>
        <p:blipFill rotWithShape="1">
          <a:blip r:embed="rId2">
            <a:extLst>
              <a:ext uri="{28A0092B-C50C-407E-A947-70E740481C1C}">
                <a14:useLocalDpi xmlns:a14="http://schemas.microsoft.com/office/drawing/2010/main" val="0"/>
              </a:ext>
            </a:extLst>
          </a:blip>
          <a:srcRect t="5502" r="83906" b="52041"/>
          <a:stretch/>
        </p:blipFill>
        <p:spPr>
          <a:xfrm>
            <a:off x="2834640" y="1938528"/>
            <a:ext cx="731387" cy="1051560"/>
          </a:xfrm>
          <a:prstGeom prst="rect">
            <a:avLst/>
          </a:prstGeom>
        </p:spPr>
      </p:pic>
      <p:pic>
        <p:nvPicPr>
          <p:cNvPr id="4" name="Picture 3">
            <a:extLst>
              <a:ext uri="{FF2B5EF4-FFF2-40B4-BE49-F238E27FC236}">
                <a16:creationId xmlns:a16="http://schemas.microsoft.com/office/drawing/2014/main" id="{1B153A02-F4EA-F4C7-D381-53ABB00F955E}"/>
              </a:ext>
            </a:extLst>
          </p:cNvPr>
          <p:cNvPicPr>
            <a:picLocks noChangeAspect="1"/>
          </p:cNvPicPr>
          <p:nvPr/>
        </p:nvPicPr>
        <p:blipFill rotWithShape="1">
          <a:blip r:embed="rId2">
            <a:extLst>
              <a:ext uri="{28A0092B-C50C-407E-A947-70E740481C1C}">
                <a14:useLocalDpi xmlns:a14="http://schemas.microsoft.com/office/drawing/2010/main" val="0"/>
              </a:ext>
            </a:extLst>
          </a:blip>
          <a:srcRect l="83012" t="57390" b="3723"/>
          <a:stretch/>
        </p:blipFill>
        <p:spPr>
          <a:xfrm>
            <a:off x="4274010" y="2010527"/>
            <a:ext cx="769269" cy="959693"/>
          </a:xfrm>
          <a:prstGeom prst="rect">
            <a:avLst/>
          </a:prstGeom>
        </p:spPr>
      </p:pic>
      <p:sp>
        <p:nvSpPr>
          <p:cNvPr id="5" name="TextBox 4">
            <a:extLst>
              <a:ext uri="{FF2B5EF4-FFF2-40B4-BE49-F238E27FC236}">
                <a16:creationId xmlns:a16="http://schemas.microsoft.com/office/drawing/2014/main" id="{5D55CD56-ED28-E91B-2C2E-38CB18D0E616}"/>
              </a:ext>
            </a:extLst>
          </p:cNvPr>
          <p:cNvSpPr txBox="1"/>
          <p:nvPr/>
        </p:nvSpPr>
        <p:spPr>
          <a:xfrm>
            <a:off x="1022350" y="6502400"/>
            <a:ext cx="5727700" cy="2031325"/>
          </a:xfrm>
          <a:prstGeom prst="rect">
            <a:avLst/>
          </a:prstGeom>
          <a:noFill/>
        </p:spPr>
        <p:txBody>
          <a:bodyPr wrap="square" rtlCol="0">
            <a:spAutoFit/>
          </a:bodyPr>
          <a:lstStyle/>
          <a:p>
            <a:pPr algn="l"/>
            <a:r>
              <a:rPr lang="en-US" dirty="0"/>
              <a:t>A pawn can move one or two steps forward if it's its first move; afterward, it can only move one step at a time.</a:t>
            </a:r>
          </a:p>
          <a:p>
            <a:pPr algn="l"/>
            <a:r>
              <a:rPr lang="en-US" dirty="0"/>
              <a:t>Pawns cannot move backward.</a:t>
            </a:r>
          </a:p>
          <a:p>
            <a:pPr algn="l"/>
            <a:r>
              <a:rPr lang="en-US" dirty="0"/>
              <a:t>Pawns capture opponent pieces by moving one step diagonally forward.</a:t>
            </a:r>
          </a:p>
          <a:p>
            <a:pPr algn="l"/>
            <a:r>
              <a:rPr lang="en-US" dirty="0"/>
              <a:t>Pawns cannot jump over their own pieces or those of their opponent.</a:t>
            </a:r>
          </a:p>
        </p:txBody>
      </p:sp>
      <p:pic>
        <p:nvPicPr>
          <p:cNvPr id="6" name="Picture 5">
            <a:extLst>
              <a:ext uri="{FF2B5EF4-FFF2-40B4-BE49-F238E27FC236}">
                <a16:creationId xmlns:a16="http://schemas.microsoft.com/office/drawing/2014/main" id="{F8020D6C-A7CA-D3A2-78F5-30E8B01CE2C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93314" y="3262664"/>
            <a:ext cx="2785771" cy="2785771"/>
          </a:xfrm>
          <a:prstGeom prst="rect">
            <a:avLst/>
          </a:prstGeom>
        </p:spPr>
      </p:pic>
      <p:sp>
        <p:nvSpPr>
          <p:cNvPr id="8" name="Rectangle 7">
            <a:extLst>
              <a:ext uri="{FF2B5EF4-FFF2-40B4-BE49-F238E27FC236}">
                <a16:creationId xmlns:a16="http://schemas.microsoft.com/office/drawing/2014/main" id="{281E2288-A92B-F862-32F6-928624E81D40}"/>
              </a:ext>
            </a:extLst>
          </p:cNvPr>
          <p:cNvSpPr/>
          <p:nvPr/>
        </p:nvSpPr>
        <p:spPr>
          <a:xfrm>
            <a:off x="1300461" y="2819400"/>
            <a:ext cx="5171478" cy="5599307"/>
          </a:xfrm>
          <a:prstGeom prst="rect">
            <a:avLst/>
          </a:prstGeom>
          <a:blipFill dpi="0" rotWithShape="1">
            <a:blip r:embed="rId4">
              <a:alphaModFix amt="1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40906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B7DF06A-3E36-AF75-35D7-921420289306}"/>
              </a:ext>
            </a:extLst>
          </p:cNvPr>
          <p:cNvSpPr>
            <a:spLocks noGrp="1"/>
          </p:cNvSpPr>
          <p:nvPr>
            <p:ph type="title"/>
          </p:nvPr>
        </p:nvSpPr>
        <p:spPr>
          <a:xfrm>
            <a:off x="571500" y="444500"/>
            <a:ext cx="6718300" cy="9080500"/>
          </a:xfrm>
        </p:spPr>
        <p:txBody>
          <a:bodyPr/>
          <a:lstStyle/>
          <a:p>
            <a:r>
              <a:rPr lang="en-US" b="1" dirty="0">
                <a:highlight>
                  <a:srgbClr val="00FF00"/>
                </a:highlight>
              </a:rPr>
              <a:t>Basic Attack</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pic>
        <p:nvPicPr>
          <p:cNvPr id="2" name="Picture 1">
            <a:extLst>
              <a:ext uri="{FF2B5EF4-FFF2-40B4-BE49-F238E27FC236}">
                <a16:creationId xmlns:a16="http://schemas.microsoft.com/office/drawing/2014/main" id="{9178D8EB-F0A7-10FF-3DB9-0629010BBF8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8671" y="4014080"/>
            <a:ext cx="2785771" cy="2785771"/>
          </a:xfrm>
          <a:prstGeom prst="rect">
            <a:avLst/>
          </a:prstGeom>
        </p:spPr>
      </p:pic>
      <p:pic>
        <p:nvPicPr>
          <p:cNvPr id="4" name="Picture 3">
            <a:extLst>
              <a:ext uri="{FF2B5EF4-FFF2-40B4-BE49-F238E27FC236}">
                <a16:creationId xmlns:a16="http://schemas.microsoft.com/office/drawing/2014/main" id="{4FB165E7-1C0C-5E94-CFF0-3557307325E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131613" y="4014080"/>
            <a:ext cx="2785771" cy="2785771"/>
          </a:xfrm>
          <a:prstGeom prst="rect">
            <a:avLst/>
          </a:prstGeom>
        </p:spPr>
      </p:pic>
      <p:sp>
        <p:nvSpPr>
          <p:cNvPr id="5" name="TextBox 4">
            <a:extLst>
              <a:ext uri="{FF2B5EF4-FFF2-40B4-BE49-F238E27FC236}">
                <a16:creationId xmlns:a16="http://schemas.microsoft.com/office/drawing/2014/main" id="{B73C10D7-C987-5174-0513-6957A162CA93}"/>
              </a:ext>
            </a:extLst>
          </p:cNvPr>
          <p:cNvSpPr txBox="1"/>
          <p:nvPr/>
        </p:nvSpPr>
        <p:spPr>
          <a:xfrm>
            <a:off x="1066800" y="7311863"/>
            <a:ext cx="5981700" cy="1477328"/>
          </a:xfrm>
          <a:prstGeom prst="rect">
            <a:avLst/>
          </a:prstGeom>
          <a:noFill/>
        </p:spPr>
        <p:txBody>
          <a:bodyPr wrap="square" rtlCol="0">
            <a:spAutoFit/>
          </a:bodyPr>
          <a:lstStyle/>
          <a:p>
            <a:pPr algn="l"/>
            <a:r>
              <a:rPr lang="en-US" dirty="0"/>
              <a:t>In this example, you can observe that the white queen is positioned on the c1 square, and there's a black pawn on the f7 square. White's objective is to launch an attack on the black pawn, and to achieve this, the queen its moved from c1 to c4 square.</a:t>
            </a:r>
          </a:p>
        </p:txBody>
      </p:sp>
      <p:sp>
        <p:nvSpPr>
          <p:cNvPr id="6" name="TextBox 5">
            <a:extLst>
              <a:ext uri="{FF2B5EF4-FFF2-40B4-BE49-F238E27FC236}">
                <a16:creationId xmlns:a16="http://schemas.microsoft.com/office/drawing/2014/main" id="{2096455A-D5E2-DAC5-179A-F7169889568B}"/>
              </a:ext>
            </a:extLst>
          </p:cNvPr>
          <p:cNvSpPr txBox="1"/>
          <p:nvPr/>
        </p:nvSpPr>
        <p:spPr>
          <a:xfrm>
            <a:off x="911136" y="1730874"/>
            <a:ext cx="6289764" cy="1477328"/>
          </a:xfrm>
          <a:prstGeom prst="rect">
            <a:avLst/>
          </a:prstGeom>
          <a:noFill/>
        </p:spPr>
        <p:txBody>
          <a:bodyPr wrap="square" rtlCol="0">
            <a:spAutoFit/>
          </a:bodyPr>
          <a:lstStyle/>
          <a:p>
            <a:r>
              <a:rPr lang="en-US" dirty="0"/>
              <a:t>An attack on a chess piece is a move that creates the possibility of capturing that piece on the next move.</a:t>
            </a:r>
          </a:p>
          <a:p>
            <a:endParaRPr lang="en-US" dirty="0"/>
          </a:p>
          <a:p>
            <a:r>
              <a:rPr lang="en-US" dirty="0"/>
              <a:t>In the two pictures below, you will see how White is attempting to launch an attack to capture the black pawn.</a:t>
            </a:r>
          </a:p>
        </p:txBody>
      </p:sp>
      <p:sp>
        <p:nvSpPr>
          <p:cNvPr id="7" name="Rectangle 6">
            <a:extLst>
              <a:ext uri="{FF2B5EF4-FFF2-40B4-BE49-F238E27FC236}">
                <a16:creationId xmlns:a16="http://schemas.microsoft.com/office/drawing/2014/main" id="{9540143D-F859-C606-28E8-C33AE1AB4A04}"/>
              </a:ext>
            </a:extLst>
          </p:cNvPr>
          <p:cNvSpPr/>
          <p:nvPr/>
        </p:nvSpPr>
        <p:spPr>
          <a:xfrm>
            <a:off x="1012259" y="6837951"/>
            <a:ext cx="5905125" cy="324849"/>
          </a:xfrm>
          <a:prstGeom prst="rect">
            <a:avLst/>
          </a:prstGeom>
          <a:noFill/>
          <a:ln>
            <a:noFill/>
          </a:ln>
        </p:spPr>
        <p:txBody>
          <a:bodyPr anchor="ctr">
            <a:normAutofit fontScale="77500" lnSpcReduction="20000"/>
          </a:bodyPr>
          <a:lstStyle/>
          <a:p>
            <a:pPr algn="ctr"/>
            <a:r>
              <a:rPr lang="en-US" sz="2347" dirty="0"/>
              <a:t>Example</a:t>
            </a:r>
          </a:p>
        </p:txBody>
      </p:sp>
      <p:sp>
        <p:nvSpPr>
          <p:cNvPr id="9" name="Rectangle 8">
            <a:extLst>
              <a:ext uri="{FF2B5EF4-FFF2-40B4-BE49-F238E27FC236}">
                <a16:creationId xmlns:a16="http://schemas.microsoft.com/office/drawing/2014/main" id="{77BF0B61-3185-89B9-8F8D-C9DBCC40C97E}"/>
              </a:ext>
            </a:extLst>
          </p:cNvPr>
          <p:cNvSpPr/>
          <p:nvPr/>
        </p:nvSpPr>
        <p:spPr>
          <a:xfrm>
            <a:off x="1300461" y="2819400"/>
            <a:ext cx="5171478" cy="5599307"/>
          </a:xfrm>
          <a:prstGeom prst="rect">
            <a:avLst/>
          </a:prstGeom>
          <a:blipFill dpi="0" rotWithShape="1">
            <a:blip r:embed="rId4">
              <a:alphaModFix amt="1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31362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B7DF06A-3E36-AF75-35D7-921420289306}"/>
              </a:ext>
            </a:extLst>
          </p:cNvPr>
          <p:cNvSpPr>
            <a:spLocks noGrp="1"/>
          </p:cNvSpPr>
          <p:nvPr>
            <p:ph type="title"/>
          </p:nvPr>
        </p:nvSpPr>
        <p:spPr>
          <a:xfrm>
            <a:off x="571500" y="444500"/>
            <a:ext cx="6718300" cy="9080500"/>
          </a:xfrm>
        </p:spPr>
        <p:txBody>
          <a:bodyPr/>
          <a:lstStyle/>
          <a:p>
            <a:r>
              <a:rPr lang="en-US" b="1" dirty="0">
                <a:highlight>
                  <a:srgbClr val="00FF00"/>
                </a:highlight>
              </a:rPr>
              <a:t>Basic Attack</a:t>
            </a:r>
            <a:br>
              <a:rPr lang="en-US" b="1"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grpSp>
        <p:nvGrpSpPr>
          <p:cNvPr id="2" name="Group 1">
            <a:extLst>
              <a:ext uri="{FF2B5EF4-FFF2-40B4-BE49-F238E27FC236}">
                <a16:creationId xmlns:a16="http://schemas.microsoft.com/office/drawing/2014/main" id="{B007CBFF-7F11-3A69-4CC7-9473D5F58A03}"/>
              </a:ext>
            </a:extLst>
          </p:cNvPr>
          <p:cNvGrpSpPr>
            <a:grpSpLocks noGrp="1" noUngrp="1" noChangeAspect="1"/>
          </p:cNvGrpSpPr>
          <p:nvPr/>
        </p:nvGrpSpPr>
        <p:grpSpPr>
          <a:xfrm>
            <a:off x="662612" y="1735573"/>
            <a:ext cx="3119354" cy="3763934"/>
            <a:chOff x="1905000" y="457200"/>
            <a:chExt cx="2514600" cy="3034213"/>
          </a:xfrm>
        </p:grpSpPr>
        <p:pic>
          <p:nvPicPr>
            <p:cNvPr id="4" name="Picture 3" descr="How to attack - 01">
              <a:extLst>
                <a:ext uri="{FF2B5EF4-FFF2-40B4-BE49-F238E27FC236}">
                  <a16:creationId xmlns:a16="http://schemas.microsoft.com/office/drawing/2014/main" id="{CDD32C97-2793-C63A-29F5-19FC70133DFC}"/>
                </a:ext>
              </a:extLst>
            </p:cNvPr>
            <p:cNvPicPr>
              <a:picLocks noRot="1" noChangeAspect="1" noMove="1" noResize="1"/>
            </p:cNvPicPr>
            <p:nvPr isPhoto="1"/>
          </p:nvPicPr>
          <p:blipFill>
            <a:blip r:embed="rId2">
              <a:lum/>
              <a:extLst>
                <a:ext uri="{28A0092B-C50C-407E-A947-70E740481C1C}">
                  <a14:useLocalDpi xmlns:a14="http://schemas.microsoft.com/office/drawing/2010/main" val="0"/>
                </a:ext>
              </a:extLst>
            </a:blip>
            <a:stretch>
              <a:fillRect/>
            </a:stretch>
          </p:blipFill>
          <p:spPr>
            <a:xfrm>
              <a:off x="1905000" y="457200"/>
              <a:ext cx="2514600" cy="2514600"/>
            </a:xfrm>
            <a:prstGeom prst="rect">
              <a:avLst/>
            </a:prstGeom>
          </p:spPr>
        </p:pic>
        <p:sp>
          <p:nvSpPr>
            <p:cNvPr id="5" name="Rectangle 4">
              <a:extLst>
                <a:ext uri="{FF2B5EF4-FFF2-40B4-BE49-F238E27FC236}">
                  <a16:creationId xmlns:a16="http://schemas.microsoft.com/office/drawing/2014/main" id="{6ED28823-FB2D-893F-B96E-3321A71AED02}"/>
                </a:ext>
              </a:extLst>
            </p:cNvPr>
            <p:cNvSpPr/>
            <p:nvPr/>
          </p:nvSpPr>
          <p:spPr>
            <a:xfrm>
              <a:off x="1905000" y="3148513"/>
              <a:ext cx="2514600" cy="342900"/>
            </a:xfrm>
            <a:prstGeom prst="rect">
              <a:avLst/>
            </a:prstGeom>
            <a:noFill/>
            <a:ln>
              <a:noFill/>
            </a:ln>
          </p:spPr>
          <p:txBody>
            <a:bodyPr anchor="ctr">
              <a:noAutofit/>
            </a:bodyPr>
            <a:lstStyle/>
            <a:p>
              <a:r>
                <a:rPr lang="en-US" sz="1500" b="0" i="0" dirty="0">
                  <a:solidFill>
                    <a:srgbClr val="343541"/>
                  </a:solidFill>
                  <a:effectLst/>
                  <a:latin typeface="Söhne"/>
                </a:rPr>
                <a:t>White moves its Bishop from b1 to e4 to attack black pawn.</a:t>
              </a:r>
              <a:endParaRPr lang="en-US" sz="1500" dirty="0"/>
            </a:p>
          </p:txBody>
        </p:sp>
      </p:grpSp>
      <p:grpSp>
        <p:nvGrpSpPr>
          <p:cNvPr id="6" name="Group 5">
            <a:extLst>
              <a:ext uri="{FF2B5EF4-FFF2-40B4-BE49-F238E27FC236}">
                <a16:creationId xmlns:a16="http://schemas.microsoft.com/office/drawing/2014/main" id="{9AE7780B-D0B7-A9D4-2F9E-E1A097E2D8E0}"/>
              </a:ext>
            </a:extLst>
          </p:cNvPr>
          <p:cNvGrpSpPr>
            <a:grpSpLocks noGrp="1" noUngrp="1" noChangeAspect="1"/>
          </p:cNvGrpSpPr>
          <p:nvPr/>
        </p:nvGrpSpPr>
        <p:grpSpPr>
          <a:xfrm>
            <a:off x="4092603" y="1735574"/>
            <a:ext cx="3119355" cy="3763933"/>
            <a:chOff x="7772399" y="457200"/>
            <a:chExt cx="2514601" cy="3034213"/>
          </a:xfrm>
        </p:grpSpPr>
        <p:pic>
          <p:nvPicPr>
            <p:cNvPr id="7" name="Picture 6" descr="How to attack - 02">
              <a:extLst>
                <a:ext uri="{FF2B5EF4-FFF2-40B4-BE49-F238E27FC236}">
                  <a16:creationId xmlns:a16="http://schemas.microsoft.com/office/drawing/2014/main" id="{D428EEA3-E2F3-E3EB-4630-4C765A51E65B}"/>
                </a:ext>
              </a:extLst>
            </p:cNvPr>
            <p:cNvPicPr>
              <a:picLocks noRot="1" noChangeAspect="1" noMove="1" noResize="1"/>
            </p:cNvPicPr>
            <p:nvPr isPhoto="1"/>
          </p:nvPicPr>
          <p:blipFill>
            <a:blip r:embed="rId3">
              <a:lum/>
              <a:extLst>
                <a:ext uri="{28A0092B-C50C-407E-A947-70E740481C1C}">
                  <a14:useLocalDpi xmlns:a14="http://schemas.microsoft.com/office/drawing/2010/main" val="0"/>
                </a:ext>
              </a:extLst>
            </a:blip>
            <a:stretch>
              <a:fillRect/>
            </a:stretch>
          </p:blipFill>
          <p:spPr>
            <a:xfrm>
              <a:off x="7772400" y="457200"/>
              <a:ext cx="2514600" cy="2514600"/>
            </a:xfrm>
            <a:prstGeom prst="rect">
              <a:avLst/>
            </a:prstGeom>
          </p:spPr>
        </p:pic>
        <p:sp>
          <p:nvSpPr>
            <p:cNvPr id="8" name="Rectangle 7">
              <a:extLst>
                <a:ext uri="{FF2B5EF4-FFF2-40B4-BE49-F238E27FC236}">
                  <a16:creationId xmlns:a16="http://schemas.microsoft.com/office/drawing/2014/main" id="{EB0689D1-CC1A-4100-A1AD-359068110A37}"/>
                </a:ext>
              </a:extLst>
            </p:cNvPr>
            <p:cNvSpPr/>
            <p:nvPr/>
          </p:nvSpPr>
          <p:spPr>
            <a:xfrm>
              <a:off x="7772399" y="3148513"/>
              <a:ext cx="2514600" cy="342900"/>
            </a:xfrm>
            <a:prstGeom prst="rect">
              <a:avLst/>
            </a:prstGeom>
            <a:noFill/>
            <a:ln>
              <a:noFill/>
            </a:ln>
          </p:spPr>
          <p:txBody>
            <a:bodyPr anchor="ctr">
              <a:noAutofit/>
            </a:bodyPr>
            <a:lstStyle/>
            <a:p>
              <a:r>
                <a:rPr lang="en-US" sz="1500" b="0" i="0" dirty="0">
                  <a:solidFill>
                    <a:srgbClr val="343541"/>
                  </a:solidFill>
                  <a:effectLst/>
                  <a:latin typeface="Söhne"/>
                </a:rPr>
                <a:t>White moves its Knight from e2 to f4 to attack black pawn.</a:t>
              </a:r>
              <a:endParaRPr lang="en-US" sz="1500" dirty="0"/>
            </a:p>
          </p:txBody>
        </p:sp>
      </p:grpSp>
      <p:grpSp>
        <p:nvGrpSpPr>
          <p:cNvPr id="9" name="Group 8">
            <a:extLst>
              <a:ext uri="{FF2B5EF4-FFF2-40B4-BE49-F238E27FC236}">
                <a16:creationId xmlns:a16="http://schemas.microsoft.com/office/drawing/2014/main" id="{578A9561-2A8B-7CAB-2788-6B04A7A11531}"/>
              </a:ext>
            </a:extLst>
          </p:cNvPr>
          <p:cNvGrpSpPr>
            <a:grpSpLocks noGrp="1" noUngrp="1" noChangeAspect="1"/>
          </p:cNvGrpSpPr>
          <p:nvPr/>
        </p:nvGrpSpPr>
        <p:grpSpPr>
          <a:xfrm>
            <a:off x="662612" y="5652253"/>
            <a:ext cx="3119354" cy="3763934"/>
            <a:chOff x="1905000" y="3543300"/>
            <a:chExt cx="2514600" cy="3034213"/>
          </a:xfrm>
        </p:grpSpPr>
        <p:pic>
          <p:nvPicPr>
            <p:cNvPr id="10" name="Picture 9" descr="How to attack - 03">
              <a:extLst>
                <a:ext uri="{FF2B5EF4-FFF2-40B4-BE49-F238E27FC236}">
                  <a16:creationId xmlns:a16="http://schemas.microsoft.com/office/drawing/2014/main" id="{9F0CE538-9A0E-805D-418D-15668E3D55A2}"/>
                </a:ext>
              </a:extLst>
            </p:cNvPr>
            <p:cNvPicPr>
              <a:picLocks noRot="1" noChangeAspect="1" noMove="1" noResize="1"/>
            </p:cNvPicPr>
            <p:nvPr isPhoto="1"/>
          </p:nvPicPr>
          <p:blipFill>
            <a:blip r:embed="rId4">
              <a:lum/>
              <a:extLst>
                <a:ext uri="{28A0092B-C50C-407E-A947-70E740481C1C}">
                  <a14:useLocalDpi xmlns:a14="http://schemas.microsoft.com/office/drawing/2010/main" val="0"/>
                </a:ext>
              </a:extLst>
            </a:blip>
            <a:stretch>
              <a:fillRect/>
            </a:stretch>
          </p:blipFill>
          <p:spPr>
            <a:xfrm>
              <a:off x="1905000" y="3543300"/>
              <a:ext cx="2514600" cy="2514600"/>
            </a:xfrm>
            <a:prstGeom prst="rect">
              <a:avLst/>
            </a:prstGeom>
          </p:spPr>
        </p:pic>
        <p:sp>
          <p:nvSpPr>
            <p:cNvPr id="11" name="Rectangle 10">
              <a:extLst>
                <a:ext uri="{FF2B5EF4-FFF2-40B4-BE49-F238E27FC236}">
                  <a16:creationId xmlns:a16="http://schemas.microsoft.com/office/drawing/2014/main" id="{60AA0E36-243B-3ABA-C2F7-BE202ED3386F}"/>
                </a:ext>
              </a:extLst>
            </p:cNvPr>
            <p:cNvSpPr/>
            <p:nvPr/>
          </p:nvSpPr>
          <p:spPr>
            <a:xfrm>
              <a:off x="1905000" y="6234613"/>
              <a:ext cx="2514600" cy="342900"/>
            </a:xfrm>
            <a:prstGeom prst="rect">
              <a:avLst/>
            </a:prstGeom>
            <a:noFill/>
            <a:ln>
              <a:noFill/>
            </a:ln>
          </p:spPr>
          <p:txBody>
            <a:bodyPr anchor="ctr">
              <a:noAutofit/>
            </a:bodyPr>
            <a:lstStyle/>
            <a:p>
              <a:r>
                <a:rPr lang="en-US" sz="1500" b="0" i="0" dirty="0">
                  <a:solidFill>
                    <a:srgbClr val="343541"/>
                  </a:solidFill>
                  <a:effectLst/>
                  <a:latin typeface="Söhne"/>
                </a:rPr>
                <a:t>White moves its Rook from f2 to b2 or f7 to attack black pawn.</a:t>
              </a:r>
              <a:endParaRPr lang="en-US" sz="1500" dirty="0"/>
            </a:p>
          </p:txBody>
        </p:sp>
      </p:grpSp>
      <p:grpSp>
        <p:nvGrpSpPr>
          <p:cNvPr id="12" name="Group 11">
            <a:extLst>
              <a:ext uri="{FF2B5EF4-FFF2-40B4-BE49-F238E27FC236}">
                <a16:creationId xmlns:a16="http://schemas.microsoft.com/office/drawing/2014/main" id="{628443E5-8003-477F-B228-A0DC650FB61D}"/>
              </a:ext>
            </a:extLst>
          </p:cNvPr>
          <p:cNvGrpSpPr>
            <a:grpSpLocks noGrp="1" noUngrp="1" noChangeAspect="1"/>
          </p:cNvGrpSpPr>
          <p:nvPr/>
        </p:nvGrpSpPr>
        <p:grpSpPr>
          <a:xfrm>
            <a:off x="4092603" y="5650242"/>
            <a:ext cx="3121418" cy="3773158"/>
            <a:chOff x="7772400" y="3543300"/>
            <a:chExt cx="2516265" cy="3041650"/>
          </a:xfrm>
        </p:grpSpPr>
        <p:pic>
          <p:nvPicPr>
            <p:cNvPr id="13" name="Picture 12" descr="How to attack - 04">
              <a:extLst>
                <a:ext uri="{FF2B5EF4-FFF2-40B4-BE49-F238E27FC236}">
                  <a16:creationId xmlns:a16="http://schemas.microsoft.com/office/drawing/2014/main" id="{F9F421FE-A4D8-75FE-2BA7-4D0632596E75}"/>
                </a:ext>
              </a:extLst>
            </p:cNvPr>
            <p:cNvPicPr>
              <a:picLocks noRot="1" noChangeAspect="1" noMove="1" noResize="1"/>
            </p:cNvPicPr>
            <p:nvPr isPhoto="1"/>
          </p:nvPicPr>
          <p:blipFill>
            <a:blip r:embed="rId5">
              <a:lum/>
              <a:extLst>
                <a:ext uri="{28A0092B-C50C-407E-A947-70E740481C1C}">
                  <a14:useLocalDpi xmlns:a14="http://schemas.microsoft.com/office/drawing/2010/main" val="0"/>
                </a:ext>
              </a:extLst>
            </a:blip>
            <a:stretch>
              <a:fillRect/>
            </a:stretch>
          </p:blipFill>
          <p:spPr>
            <a:xfrm>
              <a:off x="7772400" y="3543300"/>
              <a:ext cx="2514600" cy="2514600"/>
            </a:xfrm>
            <a:prstGeom prst="rect">
              <a:avLst/>
            </a:prstGeom>
          </p:spPr>
        </p:pic>
        <p:sp>
          <p:nvSpPr>
            <p:cNvPr id="14" name="Rectangle 13">
              <a:extLst>
                <a:ext uri="{FF2B5EF4-FFF2-40B4-BE49-F238E27FC236}">
                  <a16:creationId xmlns:a16="http://schemas.microsoft.com/office/drawing/2014/main" id="{C5E273DB-8DF4-C9AA-C9BD-A7554E4739F2}"/>
                </a:ext>
              </a:extLst>
            </p:cNvPr>
            <p:cNvSpPr/>
            <p:nvPr/>
          </p:nvSpPr>
          <p:spPr>
            <a:xfrm>
              <a:off x="7774065" y="6242050"/>
              <a:ext cx="2514600" cy="342900"/>
            </a:xfrm>
            <a:prstGeom prst="rect">
              <a:avLst/>
            </a:prstGeom>
            <a:noFill/>
            <a:ln>
              <a:noFill/>
            </a:ln>
          </p:spPr>
          <p:txBody>
            <a:bodyPr anchor="ctr">
              <a:noAutofit/>
            </a:bodyPr>
            <a:lstStyle/>
            <a:p>
              <a:r>
                <a:rPr lang="en-US" sz="1500" b="0" i="0" dirty="0">
                  <a:solidFill>
                    <a:srgbClr val="343541"/>
                  </a:solidFill>
                  <a:effectLst/>
                  <a:latin typeface="Söhne"/>
                </a:rPr>
                <a:t>White moves its King from d3 to d4 to attack black pawn.</a:t>
              </a:r>
              <a:endParaRPr lang="en-US" sz="1500" dirty="0"/>
            </a:p>
          </p:txBody>
        </p:sp>
      </p:grpSp>
      <p:sp>
        <p:nvSpPr>
          <p:cNvPr id="17" name="Rectangle 16">
            <a:extLst>
              <a:ext uri="{FF2B5EF4-FFF2-40B4-BE49-F238E27FC236}">
                <a16:creationId xmlns:a16="http://schemas.microsoft.com/office/drawing/2014/main" id="{F4837D28-73E3-5203-6DF4-7EEFD2E84866}"/>
              </a:ext>
            </a:extLst>
          </p:cNvPr>
          <p:cNvSpPr/>
          <p:nvPr/>
        </p:nvSpPr>
        <p:spPr>
          <a:xfrm>
            <a:off x="1300461" y="2819400"/>
            <a:ext cx="5171478" cy="5599307"/>
          </a:xfrm>
          <a:prstGeom prst="rect">
            <a:avLst/>
          </a:prstGeom>
          <a:blipFill dpi="0" rotWithShape="1">
            <a:blip r:embed="rId6">
              <a:alphaModFix amt="1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22705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7F989-81C3-8671-FD20-FA7D4F05031B}"/>
              </a:ext>
            </a:extLst>
          </p:cNvPr>
          <p:cNvSpPr>
            <a:spLocks noGrp="1"/>
          </p:cNvSpPr>
          <p:nvPr>
            <p:ph type="title"/>
          </p:nvPr>
        </p:nvSpPr>
        <p:spPr>
          <a:xfrm>
            <a:off x="622300" y="533400"/>
            <a:ext cx="6565900" cy="8978900"/>
          </a:xfrm>
        </p:spPr>
        <p:txBody>
          <a:bodyPr>
            <a:normAutofit fontScale="90000"/>
          </a:bodyPr>
          <a:lstStyle/>
          <a:p>
            <a:pPr algn="l"/>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sz="3600" b="1" dirty="0">
                <a:solidFill>
                  <a:srgbClr val="FF0000"/>
                </a:solidFill>
              </a:rPr>
              <a:t>Content</a:t>
            </a:r>
            <a:br>
              <a:rPr lang="en-US" dirty="0"/>
            </a:br>
            <a:br>
              <a:rPr lang="en-US" dirty="0"/>
            </a:br>
            <a:br>
              <a:rPr lang="en-US" dirty="0"/>
            </a:br>
            <a:r>
              <a:rPr lang="en-US" sz="2400" dirty="0"/>
              <a:t>1. Chess pieces namE</a:t>
            </a:r>
            <a:br>
              <a:rPr lang="en-US" sz="2400" dirty="0"/>
            </a:br>
            <a:r>
              <a:rPr lang="en-US" sz="2400" dirty="0"/>
              <a:t>2. chess pieces symbol</a:t>
            </a:r>
            <a:br>
              <a:rPr lang="en-US" sz="2400" dirty="0"/>
            </a:br>
            <a:r>
              <a:rPr lang="en-US" sz="2400" dirty="0"/>
              <a:t>3. chess pieces points</a:t>
            </a:r>
            <a:br>
              <a:rPr lang="en-US" sz="2400" dirty="0"/>
            </a:br>
            <a:r>
              <a:rPr lang="en-US" sz="2400" dirty="0"/>
              <a:t>4. chess board setup</a:t>
            </a:r>
            <a:br>
              <a:rPr lang="en-US" sz="2400" dirty="0"/>
            </a:br>
            <a:r>
              <a:rPr lang="en-US" sz="2400" dirty="0"/>
              <a:t>5. chess notation</a:t>
            </a:r>
            <a:br>
              <a:rPr lang="en-US" sz="2400" dirty="0"/>
            </a:br>
            <a:r>
              <a:rPr lang="en-US" sz="2400" dirty="0"/>
              <a:t>6. chess ranks and files</a:t>
            </a:r>
            <a:br>
              <a:rPr lang="en-US" sz="2400" dirty="0"/>
            </a:br>
            <a:r>
              <a:rPr lang="en-US" sz="2400" dirty="0"/>
              <a:t>7. chess pieces movement</a:t>
            </a:r>
            <a:br>
              <a:rPr lang="en-US" sz="2400" dirty="0"/>
            </a:br>
            <a:r>
              <a:rPr lang="en-US" sz="2400" dirty="0"/>
              <a:t>8. what is attack &amp; check</a:t>
            </a:r>
            <a:br>
              <a:rPr lang="en-US" sz="2400" dirty="0"/>
            </a:br>
            <a:r>
              <a:rPr lang="en-US" sz="2400" dirty="0"/>
              <a:t>9. what is capturing</a:t>
            </a:r>
            <a:br>
              <a:rPr lang="en-US" sz="2400" dirty="0"/>
            </a:br>
            <a:r>
              <a:rPr lang="en-US" sz="2400" dirty="0"/>
              <a:t>10. what is checkmate</a:t>
            </a:r>
            <a:br>
              <a:rPr lang="en-US" sz="2400" dirty="0"/>
            </a:br>
            <a:r>
              <a:rPr lang="en-US" sz="2400" dirty="0"/>
              <a:t>11. special moves</a:t>
            </a:r>
            <a:br>
              <a:rPr lang="en-US" sz="2400" dirty="0"/>
            </a:br>
            <a:r>
              <a:rPr lang="en-US" sz="2400" dirty="0"/>
              <a:t>12. type of draws</a:t>
            </a:r>
            <a:br>
              <a:rPr lang="en-US" sz="2400" dirty="0"/>
            </a:br>
            <a:r>
              <a:rPr lang="en-US" sz="2400" dirty="0"/>
              <a:t>13. defending in chess</a:t>
            </a:r>
            <a:br>
              <a:rPr lang="en-US" sz="2400" dirty="0"/>
            </a:br>
            <a:r>
              <a:rPr lang="en-US" sz="2400" dirty="0"/>
              <a:t>14. hanging pieces</a:t>
            </a:r>
            <a:br>
              <a:rPr lang="en-US" sz="2400" dirty="0"/>
            </a:br>
            <a:r>
              <a:rPr lang="en-US" sz="2400" dirty="0"/>
              <a:t>15. how to save against check</a:t>
            </a:r>
            <a:br>
              <a:rPr lang="en-US" sz="2400" dirty="0"/>
            </a:br>
            <a:r>
              <a:rPr lang="en-US" sz="2400" dirty="0"/>
              <a:t>16. how to improve in chess</a:t>
            </a:r>
            <a:br>
              <a:rPr lang="en-US" sz="2400" dirty="0"/>
            </a:br>
            <a:r>
              <a:rPr lang="en-US" sz="2400" dirty="0"/>
              <a:t>17. checkmate with different pieces</a:t>
            </a:r>
            <a:br>
              <a:rPr lang="en-US" sz="2400"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sp>
        <p:nvSpPr>
          <p:cNvPr id="3" name="Rectangle 2">
            <a:extLst>
              <a:ext uri="{FF2B5EF4-FFF2-40B4-BE49-F238E27FC236}">
                <a16:creationId xmlns:a16="http://schemas.microsoft.com/office/drawing/2014/main" id="{A1ABBCAA-8A62-0EC2-DC8F-AD8521C683F4}"/>
              </a:ext>
            </a:extLst>
          </p:cNvPr>
          <p:cNvSpPr/>
          <p:nvPr/>
        </p:nvSpPr>
        <p:spPr>
          <a:xfrm>
            <a:off x="1300461" y="2819400"/>
            <a:ext cx="5171478" cy="5599307"/>
          </a:xfrm>
          <a:prstGeom prst="rect">
            <a:avLst/>
          </a:prstGeom>
          <a:blipFill dpi="0" rotWithShape="1">
            <a:blip r:embed="rId2">
              <a:alphaModFix amt="1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14996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3000">
              <a:srgbClr val="FFF5E9"/>
            </a:gs>
            <a:gs pos="87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B7DF06A-3E36-AF75-35D7-921420289306}"/>
              </a:ext>
            </a:extLst>
          </p:cNvPr>
          <p:cNvSpPr>
            <a:spLocks noGrp="1"/>
          </p:cNvSpPr>
          <p:nvPr>
            <p:ph type="title"/>
          </p:nvPr>
        </p:nvSpPr>
        <p:spPr>
          <a:xfrm>
            <a:off x="571500" y="444500"/>
            <a:ext cx="6718300" cy="9080500"/>
          </a:xfrm>
        </p:spPr>
        <p:txBody>
          <a:bodyPr/>
          <a:lstStyle/>
          <a:p>
            <a:r>
              <a:rPr lang="en-US" b="1" dirty="0">
                <a:highlight>
                  <a:srgbClr val="00FF00"/>
                </a:highlight>
              </a:rPr>
              <a:t>Basic capture</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pic>
        <p:nvPicPr>
          <p:cNvPr id="2" name="Picture 1">
            <a:extLst>
              <a:ext uri="{FF2B5EF4-FFF2-40B4-BE49-F238E27FC236}">
                <a16:creationId xmlns:a16="http://schemas.microsoft.com/office/drawing/2014/main" id="{9178D8EB-F0A7-10FF-3DB9-0629010BBF8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79272" y="4014081"/>
            <a:ext cx="2088061" cy="2088061"/>
          </a:xfrm>
          <a:prstGeom prst="rect">
            <a:avLst/>
          </a:prstGeom>
        </p:spPr>
      </p:pic>
      <p:pic>
        <p:nvPicPr>
          <p:cNvPr id="4" name="Picture 3">
            <a:extLst>
              <a:ext uri="{FF2B5EF4-FFF2-40B4-BE49-F238E27FC236}">
                <a16:creationId xmlns:a16="http://schemas.microsoft.com/office/drawing/2014/main" id="{4FB165E7-1C0C-5E94-CFF0-3557307325E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99714" y="4014081"/>
            <a:ext cx="2088061" cy="2088061"/>
          </a:xfrm>
          <a:prstGeom prst="rect">
            <a:avLst/>
          </a:prstGeom>
        </p:spPr>
      </p:pic>
      <p:sp>
        <p:nvSpPr>
          <p:cNvPr id="5" name="TextBox 4">
            <a:extLst>
              <a:ext uri="{FF2B5EF4-FFF2-40B4-BE49-F238E27FC236}">
                <a16:creationId xmlns:a16="http://schemas.microsoft.com/office/drawing/2014/main" id="{B73C10D7-C987-5174-0513-6957A162CA93}"/>
              </a:ext>
            </a:extLst>
          </p:cNvPr>
          <p:cNvSpPr txBox="1"/>
          <p:nvPr/>
        </p:nvSpPr>
        <p:spPr>
          <a:xfrm>
            <a:off x="911136" y="6662165"/>
            <a:ext cx="6289764" cy="1200329"/>
          </a:xfrm>
          <a:prstGeom prst="rect">
            <a:avLst/>
          </a:prstGeom>
          <a:noFill/>
        </p:spPr>
        <p:txBody>
          <a:bodyPr wrap="square" rtlCol="0">
            <a:spAutoFit/>
          </a:bodyPr>
          <a:lstStyle/>
          <a:p>
            <a:pPr algn="l"/>
            <a:r>
              <a:rPr lang="en-US" dirty="0"/>
              <a:t>In this example, you can observe that the white rook positioned on b2 intends to capture the black pawn on f7. White accomplishes this by moving the rook from b2 to f2, and then capturing the pawn on f7.</a:t>
            </a:r>
          </a:p>
        </p:txBody>
      </p:sp>
      <p:sp>
        <p:nvSpPr>
          <p:cNvPr id="6" name="TextBox 5">
            <a:extLst>
              <a:ext uri="{FF2B5EF4-FFF2-40B4-BE49-F238E27FC236}">
                <a16:creationId xmlns:a16="http://schemas.microsoft.com/office/drawing/2014/main" id="{2096455A-D5E2-DAC5-179A-F7169889568B}"/>
              </a:ext>
            </a:extLst>
          </p:cNvPr>
          <p:cNvSpPr txBox="1"/>
          <p:nvPr/>
        </p:nvSpPr>
        <p:spPr>
          <a:xfrm>
            <a:off x="911136" y="1730874"/>
            <a:ext cx="6289764" cy="1477328"/>
          </a:xfrm>
          <a:prstGeom prst="rect">
            <a:avLst/>
          </a:prstGeom>
          <a:noFill/>
        </p:spPr>
        <p:txBody>
          <a:bodyPr wrap="square" rtlCol="0">
            <a:spAutoFit/>
          </a:bodyPr>
          <a:lstStyle/>
          <a:p>
            <a:r>
              <a:rPr lang="en-US" dirty="0"/>
              <a:t>When a chess piece can move to a square occupied by an opponent's piece and remove that piece from the board, it is referred to as a capture.</a:t>
            </a:r>
          </a:p>
          <a:p>
            <a:r>
              <a:rPr lang="en-US" dirty="0"/>
              <a:t>Pieces can capture opponents by moving to the squares occupied by those opponent pieces.</a:t>
            </a:r>
          </a:p>
        </p:txBody>
      </p:sp>
      <p:sp>
        <p:nvSpPr>
          <p:cNvPr id="7" name="Rectangle 6">
            <a:extLst>
              <a:ext uri="{FF2B5EF4-FFF2-40B4-BE49-F238E27FC236}">
                <a16:creationId xmlns:a16="http://schemas.microsoft.com/office/drawing/2014/main" id="{9540143D-F859-C606-28E8-C33AE1AB4A04}"/>
              </a:ext>
            </a:extLst>
          </p:cNvPr>
          <p:cNvSpPr/>
          <p:nvPr/>
        </p:nvSpPr>
        <p:spPr>
          <a:xfrm>
            <a:off x="679272" y="6219729"/>
            <a:ext cx="6521628" cy="324849"/>
          </a:xfrm>
          <a:prstGeom prst="rect">
            <a:avLst/>
          </a:prstGeom>
          <a:noFill/>
          <a:ln>
            <a:noFill/>
          </a:ln>
        </p:spPr>
        <p:txBody>
          <a:bodyPr anchor="ctr">
            <a:normAutofit fontScale="77500" lnSpcReduction="20000"/>
          </a:bodyPr>
          <a:lstStyle/>
          <a:p>
            <a:pPr algn="ctr"/>
            <a:r>
              <a:rPr lang="en-US" sz="2347" dirty="0"/>
              <a:t>Example</a:t>
            </a:r>
          </a:p>
        </p:txBody>
      </p:sp>
      <p:pic>
        <p:nvPicPr>
          <p:cNvPr id="8" name="Picture 7">
            <a:extLst>
              <a:ext uri="{FF2B5EF4-FFF2-40B4-BE49-F238E27FC236}">
                <a16:creationId xmlns:a16="http://schemas.microsoft.com/office/drawing/2014/main" id="{1A402099-7E5F-57F2-57B6-594827A2CD7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120156" y="4014081"/>
            <a:ext cx="2088061" cy="2088061"/>
          </a:xfrm>
          <a:prstGeom prst="rect">
            <a:avLst/>
          </a:prstGeom>
        </p:spPr>
      </p:pic>
      <p:sp>
        <p:nvSpPr>
          <p:cNvPr id="11" name="Rectangle 10">
            <a:extLst>
              <a:ext uri="{FF2B5EF4-FFF2-40B4-BE49-F238E27FC236}">
                <a16:creationId xmlns:a16="http://schemas.microsoft.com/office/drawing/2014/main" id="{421454BF-E1B6-2C7E-3B3E-DD76CF95E9A1}"/>
              </a:ext>
            </a:extLst>
          </p:cNvPr>
          <p:cNvSpPr/>
          <p:nvPr/>
        </p:nvSpPr>
        <p:spPr>
          <a:xfrm>
            <a:off x="1300461" y="2819400"/>
            <a:ext cx="5171478" cy="5599307"/>
          </a:xfrm>
          <a:prstGeom prst="rect">
            <a:avLst/>
          </a:prstGeom>
          <a:blipFill dpi="0" rotWithShape="1">
            <a:blip r:embed="rId5">
              <a:alphaModFix amt="1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43911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92000">
              <a:schemeClr val="bg2">
                <a:lumMod val="75000"/>
              </a:schemeClr>
            </a:gs>
            <a:gs pos="49000">
              <a:schemeClr val="accent2">
                <a:lumMod val="40000"/>
                <a:lumOff val="60000"/>
                <a:alpha val="9000"/>
              </a:schemeClr>
            </a:gs>
            <a:gs pos="100000">
              <a:schemeClr val="accent2">
                <a:lumMod val="40000"/>
                <a:lumOff val="60000"/>
              </a:schemeClr>
            </a:gs>
          </a:gsLst>
          <a:lin ang="5400000" scaled="1"/>
        </a:gra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B7DF06A-3E36-AF75-35D7-921420289306}"/>
              </a:ext>
            </a:extLst>
          </p:cNvPr>
          <p:cNvSpPr>
            <a:spLocks noGrp="1"/>
          </p:cNvSpPr>
          <p:nvPr>
            <p:ph type="title"/>
          </p:nvPr>
        </p:nvSpPr>
        <p:spPr>
          <a:xfrm>
            <a:off x="571500" y="444500"/>
            <a:ext cx="6718300" cy="9080500"/>
          </a:xfrm>
        </p:spPr>
        <p:txBody>
          <a:bodyPr/>
          <a:lstStyle/>
          <a:p>
            <a:r>
              <a:rPr lang="en-US" b="1" dirty="0">
                <a:highlight>
                  <a:srgbClr val="00FF00"/>
                </a:highlight>
              </a:rPr>
              <a:t>Basic capture</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grpSp>
        <p:nvGrpSpPr>
          <p:cNvPr id="2" name="Group 1">
            <a:extLst>
              <a:ext uri="{FF2B5EF4-FFF2-40B4-BE49-F238E27FC236}">
                <a16:creationId xmlns:a16="http://schemas.microsoft.com/office/drawing/2014/main" id="{B007CBFF-7F11-3A69-4CC7-9473D5F58A03}"/>
              </a:ext>
            </a:extLst>
          </p:cNvPr>
          <p:cNvGrpSpPr>
            <a:grpSpLocks noGrp="1" noUngrp="1" noChangeAspect="1"/>
          </p:cNvGrpSpPr>
          <p:nvPr/>
        </p:nvGrpSpPr>
        <p:grpSpPr>
          <a:xfrm>
            <a:off x="662612" y="1735573"/>
            <a:ext cx="3119354" cy="3763934"/>
            <a:chOff x="1905000" y="457200"/>
            <a:chExt cx="2514600" cy="3034213"/>
          </a:xfrm>
        </p:grpSpPr>
        <p:pic>
          <p:nvPicPr>
            <p:cNvPr id="4" name="Picture 3">
              <a:extLst>
                <a:ext uri="{FF2B5EF4-FFF2-40B4-BE49-F238E27FC236}">
                  <a16:creationId xmlns:a16="http://schemas.microsoft.com/office/drawing/2014/main" id="{CDD32C97-2793-C63A-29F5-19FC70133DFC}"/>
                </a:ext>
              </a:extLst>
            </p:cNvPr>
            <p:cNvPicPr>
              <a:picLocks noRot="1" noChangeAspect="1" noMove="1" noResize="1"/>
            </p:cNvPicPr>
            <p:nvPr isPhoto="1"/>
          </p:nvPicPr>
          <p:blipFill>
            <a:blip r:embed="rId2">
              <a:extLst>
                <a:ext uri="{28A0092B-C50C-407E-A947-70E740481C1C}">
                  <a14:useLocalDpi xmlns:a14="http://schemas.microsoft.com/office/drawing/2010/main" val="0"/>
                </a:ext>
              </a:extLst>
            </a:blip>
            <a:srcRect/>
            <a:stretch/>
          </p:blipFill>
          <p:spPr>
            <a:xfrm>
              <a:off x="1905000" y="457200"/>
              <a:ext cx="2514600" cy="2514599"/>
            </a:xfrm>
            <a:prstGeom prst="rect">
              <a:avLst/>
            </a:prstGeom>
          </p:spPr>
        </p:pic>
        <p:sp>
          <p:nvSpPr>
            <p:cNvPr id="5" name="Rectangle 4">
              <a:extLst>
                <a:ext uri="{FF2B5EF4-FFF2-40B4-BE49-F238E27FC236}">
                  <a16:creationId xmlns:a16="http://schemas.microsoft.com/office/drawing/2014/main" id="{6ED28823-FB2D-893F-B96E-3321A71AED02}"/>
                </a:ext>
              </a:extLst>
            </p:cNvPr>
            <p:cNvSpPr/>
            <p:nvPr/>
          </p:nvSpPr>
          <p:spPr>
            <a:xfrm>
              <a:off x="1905000" y="3148513"/>
              <a:ext cx="2514600" cy="342900"/>
            </a:xfrm>
            <a:prstGeom prst="rect">
              <a:avLst/>
            </a:prstGeom>
            <a:noFill/>
            <a:ln>
              <a:noFill/>
            </a:ln>
          </p:spPr>
          <p:txBody>
            <a:bodyPr anchor="ctr">
              <a:noAutofit/>
            </a:bodyPr>
            <a:lstStyle/>
            <a:p>
              <a:r>
                <a:rPr lang="en-US" sz="1300" b="0" i="0" dirty="0">
                  <a:solidFill>
                    <a:srgbClr val="343541"/>
                  </a:solidFill>
                  <a:effectLst/>
                  <a:latin typeface="Söhne"/>
                </a:rPr>
                <a:t>White moves its Rook from g3 to </a:t>
              </a:r>
              <a:r>
                <a:rPr lang="en-US" sz="1300" dirty="0">
                  <a:solidFill>
                    <a:srgbClr val="343541"/>
                  </a:solidFill>
                  <a:latin typeface="Söhne"/>
                </a:rPr>
                <a:t>g6 and then b6 </a:t>
              </a:r>
              <a:r>
                <a:rPr lang="en-US" sz="1300" b="0" i="0" dirty="0">
                  <a:solidFill>
                    <a:srgbClr val="343541"/>
                  </a:solidFill>
                  <a:effectLst/>
                  <a:latin typeface="Söhne"/>
                </a:rPr>
                <a:t>to capture black pawn.</a:t>
              </a:r>
              <a:endParaRPr lang="en-US" sz="1300" dirty="0"/>
            </a:p>
          </p:txBody>
        </p:sp>
      </p:grpSp>
      <p:grpSp>
        <p:nvGrpSpPr>
          <p:cNvPr id="6" name="Group 5">
            <a:extLst>
              <a:ext uri="{FF2B5EF4-FFF2-40B4-BE49-F238E27FC236}">
                <a16:creationId xmlns:a16="http://schemas.microsoft.com/office/drawing/2014/main" id="{9AE7780B-D0B7-A9D4-2F9E-E1A097E2D8E0}"/>
              </a:ext>
            </a:extLst>
          </p:cNvPr>
          <p:cNvGrpSpPr>
            <a:grpSpLocks noGrp="1" noUngrp="1" noChangeAspect="1"/>
          </p:cNvGrpSpPr>
          <p:nvPr/>
        </p:nvGrpSpPr>
        <p:grpSpPr>
          <a:xfrm>
            <a:off x="4092603" y="1735574"/>
            <a:ext cx="3119355" cy="3763933"/>
            <a:chOff x="7772399" y="457200"/>
            <a:chExt cx="2514601" cy="3034213"/>
          </a:xfrm>
        </p:grpSpPr>
        <p:pic>
          <p:nvPicPr>
            <p:cNvPr id="7" name="Picture 6">
              <a:extLst>
                <a:ext uri="{FF2B5EF4-FFF2-40B4-BE49-F238E27FC236}">
                  <a16:creationId xmlns:a16="http://schemas.microsoft.com/office/drawing/2014/main" id="{D428EEA3-E2F3-E3EB-4630-4C765A51E65B}"/>
                </a:ext>
              </a:extLst>
            </p:cNvPr>
            <p:cNvPicPr>
              <a:picLocks noRot="1" noChangeAspect="1" noMove="1" noResize="1"/>
            </p:cNvPicPr>
            <p:nvPr isPhoto="1"/>
          </p:nvPicPr>
          <p:blipFill>
            <a:blip r:embed="rId3">
              <a:extLst>
                <a:ext uri="{28A0092B-C50C-407E-A947-70E740481C1C}">
                  <a14:useLocalDpi xmlns:a14="http://schemas.microsoft.com/office/drawing/2010/main" val="0"/>
                </a:ext>
              </a:extLst>
            </a:blip>
            <a:srcRect/>
            <a:stretch/>
          </p:blipFill>
          <p:spPr>
            <a:xfrm>
              <a:off x="7772400" y="457200"/>
              <a:ext cx="2514600" cy="2514600"/>
            </a:xfrm>
            <a:prstGeom prst="rect">
              <a:avLst/>
            </a:prstGeom>
          </p:spPr>
        </p:pic>
        <p:sp>
          <p:nvSpPr>
            <p:cNvPr id="8" name="Rectangle 7">
              <a:extLst>
                <a:ext uri="{FF2B5EF4-FFF2-40B4-BE49-F238E27FC236}">
                  <a16:creationId xmlns:a16="http://schemas.microsoft.com/office/drawing/2014/main" id="{EB0689D1-CC1A-4100-A1AD-359068110A37}"/>
                </a:ext>
              </a:extLst>
            </p:cNvPr>
            <p:cNvSpPr/>
            <p:nvPr/>
          </p:nvSpPr>
          <p:spPr>
            <a:xfrm>
              <a:off x="7772399" y="3148513"/>
              <a:ext cx="2514600" cy="342900"/>
            </a:xfrm>
            <a:prstGeom prst="rect">
              <a:avLst/>
            </a:prstGeom>
            <a:noFill/>
            <a:ln>
              <a:noFill/>
            </a:ln>
          </p:spPr>
          <p:txBody>
            <a:bodyPr anchor="ctr">
              <a:noAutofit/>
            </a:bodyPr>
            <a:lstStyle/>
            <a:p>
              <a:r>
                <a:rPr lang="en-US" sz="1300" b="0" i="0" dirty="0">
                  <a:solidFill>
                    <a:srgbClr val="343541"/>
                  </a:solidFill>
                  <a:effectLst/>
                  <a:latin typeface="Söhne"/>
                </a:rPr>
                <a:t>White moves its Bishop from f1 to b5 to d</a:t>
              </a:r>
              <a:r>
                <a:rPr lang="en-US" sz="1300" dirty="0">
                  <a:solidFill>
                    <a:srgbClr val="343541"/>
                  </a:solidFill>
                  <a:latin typeface="Söhne"/>
                </a:rPr>
                <a:t>7 to f5 and h7  </a:t>
              </a:r>
              <a:r>
                <a:rPr lang="en-US" sz="1300" b="0" i="0" dirty="0">
                  <a:solidFill>
                    <a:srgbClr val="343541"/>
                  </a:solidFill>
                  <a:effectLst/>
                  <a:latin typeface="Söhne"/>
                </a:rPr>
                <a:t>to capture black pawns.</a:t>
              </a:r>
              <a:endParaRPr lang="en-US" sz="1300" dirty="0"/>
            </a:p>
          </p:txBody>
        </p:sp>
      </p:grpSp>
      <p:grpSp>
        <p:nvGrpSpPr>
          <p:cNvPr id="9" name="Group 8">
            <a:extLst>
              <a:ext uri="{FF2B5EF4-FFF2-40B4-BE49-F238E27FC236}">
                <a16:creationId xmlns:a16="http://schemas.microsoft.com/office/drawing/2014/main" id="{578A9561-2A8B-7CAB-2788-6B04A7A11531}"/>
              </a:ext>
            </a:extLst>
          </p:cNvPr>
          <p:cNvGrpSpPr>
            <a:grpSpLocks noGrp="1" noUngrp="1" noChangeAspect="1"/>
          </p:cNvGrpSpPr>
          <p:nvPr/>
        </p:nvGrpSpPr>
        <p:grpSpPr>
          <a:xfrm>
            <a:off x="662612" y="5652253"/>
            <a:ext cx="3119354" cy="3763934"/>
            <a:chOff x="1905000" y="3543300"/>
            <a:chExt cx="2514600" cy="3034213"/>
          </a:xfrm>
        </p:grpSpPr>
        <p:pic>
          <p:nvPicPr>
            <p:cNvPr id="10" name="Picture 9">
              <a:extLst>
                <a:ext uri="{FF2B5EF4-FFF2-40B4-BE49-F238E27FC236}">
                  <a16:creationId xmlns:a16="http://schemas.microsoft.com/office/drawing/2014/main" id="{9F0CE538-9A0E-805D-418D-15668E3D55A2}"/>
                </a:ext>
              </a:extLst>
            </p:cNvPr>
            <p:cNvPicPr>
              <a:picLocks noRot="1" noChangeAspect="1" noMove="1" noResize="1"/>
            </p:cNvPicPr>
            <p:nvPr isPhoto="1"/>
          </p:nvPicPr>
          <p:blipFill>
            <a:blip r:embed="rId4">
              <a:extLst>
                <a:ext uri="{28A0092B-C50C-407E-A947-70E740481C1C}">
                  <a14:useLocalDpi xmlns:a14="http://schemas.microsoft.com/office/drawing/2010/main" val="0"/>
                </a:ext>
              </a:extLst>
            </a:blip>
            <a:srcRect/>
            <a:stretch/>
          </p:blipFill>
          <p:spPr>
            <a:xfrm>
              <a:off x="1905000" y="3543300"/>
              <a:ext cx="2514600" cy="2514599"/>
            </a:xfrm>
            <a:prstGeom prst="rect">
              <a:avLst/>
            </a:prstGeom>
          </p:spPr>
        </p:pic>
        <p:sp>
          <p:nvSpPr>
            <p:cNvPr id="11" name="Rectangle 10">
              <a:extLst>
                <a:ext uri="{FF2B5EF4-FFF2-40B4-BE49-F238E27FC236}">
                  <a16:creationId xmlns:a16="http://schemas.microsoft.com/office/drawing/2014/main" id="{60AA0E36-243B-3ABA-C2F7-BE202ED3386F}"/>
                </a:ext>
              </a:extLst>
            </p:cNvPr>
            <p:cNvSpPr/>
            <p:nvPr/>
          </p:nvSpPr>
          <p:spPr>
            <a:xfrm>
              <a:off x="1905000" y="6234613"/>
              <a:ext cx="2514600" cy="342900"/>
            </a:xfrm>
            <a:prstGeom prst="rect">
              <a:avLst/>
            </a:prstGeom>
            <a:noFill/>
            <a:ln>
              <a:noFill/>
            </a:ln>
          </p:spPr>
          <p:txBody>
            <a:bodyPr anchor="ctr">
              <a:noAutofit/>
            </a:bodyPr>
            <a:lstStyle/>
            <a:p>
              <a:r>
                <a:rPr lang="en-US" sz="1300" b="0" i="0" dirty="0">
                  <a:solidFill>
                    <a:srgbClr val="343541"/>
                  </a:solidFill>
                  <a:effectLst/>
                  <a:latin typeface="Söhne"/>
                </a:rPr>
                <a:t>White moves its Knight from b2 to c4 to b6 to d7 and f6</a:t>
              </a:r>
              <a:r>
                <a:rPr lang="en-US" sz="1300" dirty="0">
                  <a:solidFill>
                    <a:srgbClr val="343541"/>
                  </a:solidFill>
                  <a:latin typeface="Söhne"/>
                </a:rPr>
                <a:t> </a:t>
              </a:r>
              <a:r>
                <a:rPr lang="en-US" sz="1300" b="0" i="0" dirty="0">
                  <a:solidFill>
                    <a:srgbClr val="343541"/>
                  </a:solidFill>
                  <a:effectLst/>
                  <a:latin typeface="Söhne"/>
                </a:rPr>
                <a:t>to capture black pawns.</a:t>
              </a:r>
              <a:endParaRPr lang="en-US" sz="1300" dirty="0"/>
            </a:p>
          </p:txBody>
        </p:sp>
      </p:grpSp>
      <p:grpSp>
        <p:nvGrpSpPr>
          <p:cNvPr id="12" name="Group 11">
            <a:extLst>
              <a:ext uri="{FF2B5EF4-FFF2-40B4-BE49-F238E27FC236}">
                <a16:creationId xmlns:a16="http://schemas.microsoft.com/office/drawing/2014/main" id="{628443E5-8003-477F-B228-A0DC650FB61D}"/>
              </a:ext>
            </a:extLst>
          </p:cNvPr>
          <p:cNvGrpSpPr>
            <a:grpSpLocks noGrp="1" noUngrp="1" noChangeAspect="1"/>
          </p:cNvGrpSpPr>
          <p:nvPr/>
        </p:nvGrpSpPr>
        <p:grpSpPr>
          <a:xfrm>
            <a:off x="4092603" y="5650242"/>
            <a:ext cx="3121418" cy="3773158"/>
            <a:chOff x="7772400" y="3543300"/>
            <a:chExt cx="2516265" cy="3041650"/>
          </a:xfrm>
        </p:grpSpPr>
        <p:pic>
          <p:nvPicPr>
            <p:cNvPr id="13" name="Picture 12">
              <a:extLst>
                <a:ext uri="{FF2B5EF4-FFF2-40B4-BE49-F238E27FC236}">
                  <a16:creationId xmlns:a16="http://schemas.microsoft.com/office/drawing/2014/main" id="{F9F421FE-A4D8-75FE-2BA7-4D0632596E75}"/>
                </a:ext>
              </a:extLst>
            </p:cNvPr>
            <p:cNvPicPr>
              <a:picLocks noRot="1" noChangeAspect="1" noMove="1" noResize="1"/>
            </p:cNvPicPr>
            <p:nvPr isPhoto="1"/>
          </p:nvPicPr>
          <p:blipFill>
            <a:blip r:embed="rId5">
              <a:extLst>
                <a:ext uri="{28A0092B-C50C-407E-A947-70E740481C1C}">
                  <a14:useLocalDpi xmlns:a14="http://schemas.microsoft.com/office/drawing/2010/main" val="0"/>
                </a:ext>
              </a:extLst>
            </a:blip>
            <a:srcRect/>
            <a:stretch/>
          </p:blipFill>
          <p:spPr>
            <a:xfrm>
              <a:off x="7772400" y="3543300"/>
              <a:ext cx="2514600" cy="2514599"/>
            </a:xfrm>
            <a:prstGeom prst="rect">
              <a:avLst/>
            </a:prstGeom>
          </p:spPr>
        </p:pic>
        <p:sp>
          <p:nvSpPr>
            <p:cNvPr id="14" name="Rectangle 13">
              <a:extLst>
                <a:ext uri="{FF2B5EF4-FFF2-40B4-BE49-F238E27FC236}">
                  <a16:creationId xmlns:a16="http://schemas.microsoft.com/office/drawing/2014/main" id="{C5E273DB-8DF4-C9AA-C9BD-A7554E4739F2}"/>
                </a:ext>
              </a:extLst>
            </p:cNvPr>
            <p:cNvSpPr/>
            <p:nvPr/>
          </p:nvSpPr>
          <p:spPr>
            <a:xfrm>
              <a:off x="7774065" y="6242050"/>
              <a:ext cx="2514600" cy="342900"/>
            </a:xfrm>
            <a:prstGeom prst="rect">
              <a:avLst/>
            </a:prstGeom>
            <a:noFill/>
            <a:ln>
              <a:noFill/>
            </a:ln>
          </p:spPr>
          <p:txBody>
            <a:bodyPr anchor="ctr">
              <a:noAutofit/>
            </a:bodyPr>
            <a:lstStyle/>
            <a:p>
              <a:r>
                <a:rPr lang="en-US" sz="1300" b="0" i="0" dirty="0">
                  <a:solidFill>
                    <a:srgbClr val="343541"/>
                  </a:solidFill>
                  <a:effectLst/>
                  <a:latin typeface="Söhne"/>
                </a:rPr>
                <a:t>White moves its Queen from b1 to b7 to d5 to f3</a:t>
              </a:r>
              <a:r>
                <a:rPr lang="en-US" sz="1300" dirty="0">
                  <a:solidFill>
                    <a:srgbClr val="343541"/>
                  </a:solidFill>
                  <a:latin typeface="Söhne"/>
                </a:rPr>
                <a:t> and then f7 </a:t>
              </a:r>
              <a:r>
                <a:rPr lang="en-US" sz="1300" b="0" i="0" dirty="0">
                  <a:solidFill>
                    <a:srgbClr val="343541"/>
                  </a:solidFill>
                  <a:effectLst/>
                  <a:latin typeface="Söhne"/>
                </a:rPr>
                <a:t>to capture black pawn.</a:t>
              </a:r>
              <a:endParaRPr lang="en-US" sz="1300" dirty="0"/>
            </a:p>
          </p:txBody>
        </p:sp>
      </p:grpSp>
      <p:sp>
        <p:nvSpPr>
          <p:cNvPr id="15" name="Rectangle 14">
            <a:extLst>
              <a:ext uri="{FF2B5EF4-FFF2-40B4-BE49-F238E27FC236}">
                <a16:creationId xmlns:a16="http://schemas.microsoft.com/office/drawing/2014/main" id="{4C9D3DBB-A02E-15A2-64E2-BA51E25031B1}"/>
              </a:ext>
            </a:extLst>
          </p:cNvPr>
          <p:cNvSpPr/>
          <p:nvPr/>
        </p:nvSpPr>
        <p:spPr>
          <a:xfrm>
            <a:off x="1300461" y="2819400"/>
            <a:ext cx="5171478" cy="5599307"/>
          </a:xfrm>
          <a:prstGeom prst="rect">
            <a:avLst/>
          </a:prstGeom>
          <a:blipFill dpi="0" rotWithShape="1">
            <a:blip r:embed="rId6">
              <a:alphaModFix amt="2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57173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B7DF06A-3E36-AF75-35D7-921420289306}"/>
              </a:ext>
            </a:extLst>
          </p:cNvPr>
          <p:cNvSpPr>
            <a:spLocks noGrp="1"/>
          </p:cNvSpPr>
          <p:nvPr>
            <p:ph type="title"/>
          </p:nvPr>
        </p:nvSpPr>
        <p:spPr>
          <a:xfrm>
            <a:off x="571500" y="444500"/>
            <a:ext cx="6718300" cy="9080500"/>
          </a:xfrm>
        </p:spPr>
        <p:txBody>
          <a:bodyPr/>
          <a:lstStyle/>
          <a:p>
            <a:r>
              <a:rPr lang="en-US" b="1" dirty="0">
                <a:highlight>
                  <a:srgbClr val="00FF00"/>
                </a:highlight>
              </a:rPr>
              <a:t>Check</a:t>
            </a:r>
            <a:br>
              <a:rPr lang="en-US" b="1" dirty="0">
                <a:highlight>
                  <a:srgbClr val="00FF00"/>
                </a:highlight>
              </a:rPr>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sp>
        <p:nvSpPr>
          <p:cNvPr id="5" name="TextBox 4">
            <a:extLst>
              <a:ext uri="{FF2B5EF4-FFF2-40B4-BE49-F238E27FC236}">
                <a16:creationId xmlns:a16="http://schemas.microsoft.com/office/drawing/2014/main" id="{B73C10D7-C987-5174-0513-6957A162CA93}"/>
              </a:ext>
            </a:extLst>
          </p:cNvPr>
          <p:cNvSpPr txBox="1"/>
          <p:nvPr/>
        </p:nvSpPr>
        <p:spPr>
          <a:xfrm>
            <a:off x="1066800" y="7311863"/>
            <a:ext cx="5981700" cy="923330"/>
          </a:xfrm>
          <a:prstGeom prst="rect">
            <a:avLst/>
          </a:prstGeom>
          <a:noFill/>
        </p:spPr>
        <p:txBody>
          <a:bodyPr wrap="square" rtlCol="0">
            <a:spAutoFit/>
          </a:bodyPr>
          <a:lstStyle/>
          <a:p>
            <a:pPr algn="l"/>
            <a:r>
              <a:rPr lang="en-US" dirty="0"/>
              <a:t>In this example, you can observe that the white queen on g2 is attacking the black king on g8. Black moves its king to h8 to protect the king and escape from check.</a:t>
            </a:r>
          </a:p>
        </p:txBody>
      </p:sp>
      <p:sp>
        <p:nvSpPr>
          <p:cNvPr id="6" name="TextBox 5">
            <a:extLst>
              <a:ext uri="{FF2B5EF4-FFF2-40B4-BE49-F238E27FC236}">
                <a16:creationId xmlns:a16="http://schemas.microsoft.com/office/drawing/2014/main" id="{2096455A-D5E2-DAC5-179A-F7169889568B}"/>
              </a:ext>
            </a:extLst>
          </p:cNvPr>
          <p:cNvSpPr txBox="1"/>
          <p:nvPr/>
        </p:nvSpPr>
        <p:spPr>
          <a:xfrm>
            <a:off x="911136" y="1730874"/>
            <a:ext cx="6289764" cy="1754326"/>
          </a:xfrm>
          <a:prstGeom prst="rect">
            <a:avLst/>
          </a:prstGeom>
          <a:noFill/>
        </p:spPr>
        <p:txBody>
          <a:bodyPr wrap="square" rtlCol="0">
            <a:spAutoFit/>
          </a:bodyPr>
          <a:lstStyle/>
          <a:p>
            <a:pPr algn="l"/>
            <a:r>
              <a:rPr lang="en-US" dirty="0">
                <a:latin typeface="Sohne"/>
              </a:rPr>
              <a:t>In chess, a check is a situation in which one player makes a move that threatens the opponent's king.</a:t>
            </a:r>
          </a:p>
          <a:p>
            <a:pPr algn="l"/>
            <a:r>
              <a:rPr lang="en-US" dirty="0">
                <a:latin typeface="Sohne"/>
              </a:rPr>
              <a:t>If a player's king is in check, they are required to get out of check to continue the game. Making any other move when the king is in check is considered an illegal move and cannot be played in the game.</a:t>
            </a:r>
          </a:p>
        </p:txBody>
      </p:sp>
      <p:sp>
        <p:nvSpPr>
          <p:cNvPr id="7" name="Rectangle 6">
            <a:extLst>
              <a:ext uri="{FF2B5EF4-FFF2-40B4-BE49-F238E27FC236}">
                <a16:creationId xmlns:a16="http://schemas.microsoft.com/office/drawing/2014/main" id="{9540143D-F859-C606-28E8-C33AE1AB4A04}"/>
              </a:ext>
            </a:extLst>
          </p:cNvPr>
          <p:cNvSpPr/>
          <p:nvPr/>
        </p:nvSpPr>
        <p:spPr>
          <a:xfrm>
            <a:off x="1012259" y="6837951"/>
            <a:ext cx="5905125" cy="324849"/>
          </a:xfrm>
          <a:prstGeom prst="rect">
            <a:avLst/>
          </a:prstGeom>
          <a:noFill/>
          <a:ln>
            <a:noFill/>
          </a:ln>
        </p:spPr>
        <p:txBody>
          <a:bodyPr anchor="ctr">
            <a:normAutofit fontScale="77500" lnSpcReduction="20000"/>
          </a:bodyPr>
          <a:lstStyle/>
          <a:p>
            <a:pPr algn="ctr"/>
            <a:r>
              <a:rPr lang="en-US" sz="2347" dirty="0"/>
              <a:t>Example</a:t>
            </a:r>
          </a:p>
        </p:txBody>
      </p:sp>
      <p:pic>
        <p:nvPicPr>
          <p:cNvPr id="8" name="Picture 7">
            <a:extLst>
              <a:ext uri="{FF2B5EF4-FFF2-40B4-BE49-F238E27FC236}">
                <a16:creationId xmlns:a16="http://schemas.microsoft.com/office/drawing/2014/main" id="{75F6D8CD-E200-3CAB-09A8-EC7235000A5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79272" y="4014081"/>
            <a:ext cx="2088061" cy="2088061"/>
          </a:xfrm>
          <a:prstGeom prst="rect">
            <a:avLst/>
          </a:prstGeom>
        </p:spPr>
      </p:pic>
      <p:pic>
        <p:nvPicPr>
          <p:cNvPr id="9" name="Picture 8">
            <a:extLst>
              <a:ext uri="{FF2B5EF4-FFF2-40B4-BE49-F238E27FC236}">
                <a16:creationId xmlns:a16="http://schemas.microsoft.com/office/drawing/2014/main" id="{323F2749-9662-F2D3-B4AD-E866C91D983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99714" y="4014081"/>
            <a:ext cx="2088061" cy="2088061"/>
          </a:xfrm>
          <a:prstGeom prst="rect">
            <a:avLst/>
          </a:prstGeom>
        </p:spPr>
      </p:pic>
      <p:pic>
        <p:nvPicPr>
          <p:cNvPr id="10" name="Picture 9">
            <a:extLst>
              <a:ext uri="{FF2B5EF4-FFF2-40B4-BE49-F238E27FC236}">
                <a16:creationId xmlns:a16="http://schemas.microsoft.com/office/drawing/2014/main" id="{5FEC1066-DE15-7B4D-9D0E-96F37843FFD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120156" y="4014081"/>
            <a:ext cx="2088061" cy="2088061"/>
          </a:xfrm>
          <a:prstGeom prst="rect">
            <a:avLst/>
          </a:prstGeom>
        </p:spPr>
      </p:pic>
      <p:sp>
        <p:nvSpPr>
          <p:cNvPr id="4" name="Rectangle 3">
            <a:extLst>
              <a:ext uri="{FF2B5EF4-FFF2-40B4-BE49-F238E27FC236}">
                <a16:creationId xmlns:a16="http://schemas.microsoft.com/office/drawing/2014/main" id="{A44FD791-D0A7-8659-72C5-F2384942F9C6}"/>
              </a:ext>
            </a:extLst>
          </p:cNvPr>
          <p:cNvSpPr/>
          <p:nvPr/>
        </p:nvSpPr>
        <p:spPr>
          <a:xfrm>
            <a:off x="1300461" y="2819400"/>
            <a:ext cx="5171478" cy="5599307"/>
          </a:xfrm>
          <a:prstGeom prst="rect">
            <a:avLst/>
          </a:prstGeom>
          <a:blipFill dpi="0" rotWithShape="1">
            <a:blip r:embed="rId5">
              <a:alphaModFix amt="1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340575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43000">
              <a:schemeClr val="bg2">
                <a:lumMod val="9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B7DF06A-3E36-AF75-35D7-921420289306}"/>
              </a:ext>
            </a:extLst>
          </p:cNvPr>
          <p:cNvSpPr>
            <a:spLocks noGrp="1"/>
          </p:cNvSpPr>
          <p:nvPr>
            <p:ph type="title"/>
          </p:nvPr>
        </p:nvSpPr>
        <p:spPr>
          <a:xfrm>
            <a:off x="571500" y="444500"/>
            <a:ext cx="6718300" cy="9080500"/>
          </a:xfrm>
        </p:spPr>
        <p:txBody>
          <a:bodyPr/>
          <a:lstStyle/>
          <a:p>
            <a:r>
              <a:rPr lang="en-US" b="1" dirty="0">
                <a:highlight>
                  <a:srgbClr val="00FF00"/>
                </a:highlight>
              </a:rPr>
              <a:t>check</a:t>
            </a:r>
            <a:br>
              <a:rPr lang="en-US" b="1" dirty="0"/>
            </a:br>
            <a:br>
              <a:rPr lang="en-US" dirty="0"/>
            </a:br>
            <a:br>
              <a:rPr lang="en-US" dirty="0"/>
            </a:br>
            <a:r>
              <a:rPr lang="en-US" dirty="0">
                <a:highlight>
                  <a:srgbClr val="FFFF00"/>
                </a:highlight>
              </a:rPr>
              <a:t>How to get out of check</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sp>
        <p:nvSpPr>
          <p:cNvPr id="2" name="TextBox 1">
            <a:extLst>
              <a:ext uri="{FF2B5EF4-FFF2-40B4-BE49-F238E27FC236}">
                <a16:creationId xmlns:a16="http://schemas.microsoft.com/office/drawing/2014/main" id="{C8CCDE32-FA13-0577-A5C9-90D8EC2D4241}"/>
              </a:ext>
            </a:extLst>
          </p:cNvPr>
          <p:cNvSpPr txBox="1"/>
          <p:nvPr/>
        </p:nvSpPr>
        <p:spPr>
          <a:xfrm>
            <a:off x="785768" y="2543674"/>
            <a:ext cx="6289764" cy="2308324"/>
          </a:xfrm>
          <a:prstGeom prst="rect">
            <a:avLst/>
          </a:prstGeom>
          <a:noFill/>
        </p:spPr>
        <p:txBody>
          <a:bodyPr wrap="square" rtlCol="0">
            <a:spAutoFit/>
          </a:bodyPr>
          <a:lstStyle/>
          <a:p>
            <a:r>
              <a:rPr lang="en-US" dirty="0">
                <a:latin typeface="Sohne"/>
              </a:rPr>
              <a:t>There are three ways to get out of check</a:t>
            </a:r>
          </a:p>
          <a:p>
            <a:endParaRPr lang="en-US" dirty="0">
              <a:latin typeface="Sohne"/>
            </a:endParaRPr>
          </a:p>
          <a:p>
            <a:pPr marL="342900" indent="-342900">
              <a:buFont typeface="+mj-lt"/>
              <a:buAutoNum type="alphaLcPeriod"/>
            </a:pPr>
            <a:r>
              <a:rPr lang="en-US" dirty="0">
                <a:latin typeface="Sohne"/>
              </a:rPr>
              <a:t>Moving the king to safety: </a:t>
            </a:r>
          </a:p>
          <a:p>
            <a:r>
              <a:rPr lang="en-US" b="0" i="0" dirty="0">
                <a:solidFill>
                  <a:srgbClr val="374151"/>
                </a:solidFill>
                <a:effectLst/>
                <a:latin typeface="Sohne"/>
              </a:rPr>
              <a:t>	</a:t>
            </a:r>
            <a:r>
              <a:rPr lang="en-US" b="0" i="0" dirty="0">
                <a:effectLst/>
                <a:latin typeface="Sohne"/>
              </a:rPr>
              <a:t>Move the king to a safer square where there is no threat.</a:t>
            </a:r>
            <a:endParaRPr lang="en-US" dirty="0">
              <a:latin typeface="Sohne"/>
            </a:endParaRPr>
          </a:p>
          <a:p>
            <a:pPr marL="342900" indent="-342900">
              <a:buFont typeface="+mj-lt"/>
              <a:buAutoNum type="alphaLcPeriod"/>
            </a:pPr>
            <a:r>
              <a:rPr lang="en-US" dirty="0">
                <a:latin typeface="Sohne"/>
              </a:rPr>
              <a:t>Capture the threating piece:</a:t>
            </a:r>
          </a:p>
          <a:p>
            <a:r>
              <a:rPr lang="en-US" b="0" i="0" dirty="0">
                <a:solidFill>
                  <a:srgbClr val="374151"/>
                </a:solidFill>
                <a:effectLst/>
                <a:latin typeface="Sohne"/>
              </a:rPr>
              <a:t>	</a:t>
            </a:r>
            <a:r>
              <a:rPr lang="en-US" b="0" i="0" dirty="0">
                <a:effectLst/>
                <a:latin typeface="Sohne"/>
              </a:rPr>
              <a:t>Capture the piece that is threatening the king.</a:t>
            </a:r>
            <a:endParaRPr lang="en-US" dirty="0">
              <a:latin typeface="Sohne"/>
            </a:endParaRPr>
          </a:p>
          <a:p>
            <a:pPr marL="342900" indent="-342900">
              <a:buFont typeface="+mj-lt"/>
              <a:buAutoNum type="alphaLcPeriod"/>
            </a:pPr>
            <a:r>
              <a:rPr lang="en-US" dirty="0">
                <a:latin typeface="Sohne"/>
              </a:rPr>
              <a:t>Block the check:</a:t>
            </a:r>
          </a:p>
          <a:p>
            <a:r>
              <a:rPr lang="en-US" dirty="0">
                <a:latin typeface="Sohne"/>
              </a:rPr>
              <a:t>	</a:t>
            </a:r>
            <a:r>
              <a:rPr lang="en-US" b="0" i="0" dirty="0">
                <a:effectLst/>
                <a:latin typeface="Sohne"/>
              </a:rPr>
              <a:t>Use another piece to block the check.</a:t>
            </a:r>
            <a:endParaRPr lang="en-US" dirty="0">
              <a:latin typeface="Sohne"/>
            </a:endParaRPr>
          </a:p>
        </p:txBody>
      </p:sp>
      <p:sp>
        <p:nvSpPr>
          <p:cNvPr id="5" name="TextBox 4">
            <a:extLst>
              <a:ext uri="{FF2B5EF4-FFF2-40B4-BE49-F238E27FC236}">
                <a16:creationId xmlns:a16="http://schemas.microsoft.com/office/drawing/2014/main" id="{884D3EE0-81AA-0778-5CBE-D0B5A785FEB5}"/>
              </a:ext>
            </a:extLst>
          </p:cNvPr>
          <p:cNvSpPr txBox="1"/>
          <p:nvPr/>
        </p:nvSpPr>
        <p:spPr>
          <a:xfrm>
            <a:off x="671956" y="5206403"/>
            <a:ext cx="6528944" cy="369332"/>
          </a:xfrm>
          <a:prstGeom prst="rect">
            <a:avLst/>
          </a:prstGeom>
          <a:noFill/>
        </p:spPr>
        <p:txBody>
          <a:bodyPr wrap="square" rtlCol="0">
            <a:spAutoFit/>
          </a:bodyPr>
          <a:lstStyle/>
          <a:p>
            <a:pPr algn="ctr"/>
            <a:r>
              <a:rPr lang="en-US" b="1" dirty="0"/>
              <a:t>a. Moving the king to safety</a:t>
            </a:r>
          </a:p>
        </p:txBody>
      </p:sp>
      <p:pic>
        <p:nvPicPr>
          <p:cNvPr id="6" name="Picture 5">
            <a:extLst>
              <a:ext uri="{FF2B5EF4-FFF2-40B4-BE49-F238E27FC236}">
                <a16:creationId xmlns:a16="http://schemas.microsoft.com/office/drawing/2014/main" id="{B275F827-3B3A-9E40-15DB-E0DF591F917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71955" y="5614281"/>
            <a:ext cx="2088061" cy="2088061"/>
          </a:xfrm>
          <a:prstGeom prst="rect">
            <a:avLst/>
          </a:prstGeom>
        </p:spPr>
      </p:pic>
      <p:pic>
        <p:nvPicPr>
          <p:cNvPr id="7" name="Picture 6">
            <a:extLst>
              <a:ext uri="{FF2B5EF4-FFF2-40B4-BE49-F238E27FC236}">
                <a16:creationId xmlns:a16="http://schemas.microsoft.com/office/drawing/2014/main" id="{5B36233A-B812-954F-8E02-49E065D0842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92397" y="5614281"/>
            <a:ext cx="2088061" cy="2088061"/>
          </a:xfrm>
          <a:prstGeom prst="rect">
            <a:avLst/>
          </a:prstGeom>
        </p:spPr>
      </p:pic>
      <p:pic>
        <p:nvPicPr>
          <p:cNvPr id="8" name="Picture 7">
            <a:extLst>
              <a:ext uri="{FF2B5EF4-FFF2-40B4-BE49-F238E27FC236}">
                <a16:creationId xmlns:a16="http://schemas.microsoft.com/office/drawing/2014/main" id="{FF58E6A4-7870-A14D-577A-E4AFF900B1B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112839" y="5614281"/>
            <a:ext cx="2088061" cy="2088061"/>
          </a:xfrm>
          <a:prstGeom prst="rect">
            <a:avLst/>
          </a:prstGeom>
        </p:spPr>
      </p:pic>
      <p:sp>
        <p:nvSpPr>
          <p:cNvPr id="9" name="TextBox 8">
            <a:extLst>
              <a:ext uri="{FF2B5EF4-FFF2-40B4-BE49-F238E27FC236}">
                <a16:creationId xmlns:a16="http://schemas.microsoft.com/office/drawing/2014/main" id="{A51A601F-0C94-7CEE-BF00-C8187C4E1301}"/>
              </a:ext>
            </a:extLst>
          </p:cNvPr>
          <p:cNvSpPr txBox="1"/>
          <p:nvPr/>
        </p:nvSpPr>
        <p:spPr>
          <a:xfrm>
            <a:off x="671955" y="7845263"/>
            <a:ext cx="6528944" cy="1200329"/>
          </a:xfrm>
          <a:prstGeom prst="rect">
            <a:avLst/>
          </a:prstGeom>
          <a:noFill/>
        </p:spPr>
        <p:txBody>
          <a:bodyPr wrap="square" rtlCol="0">
            <a:spAutoFit/>
          </a:bodyPr>
          <a:lstStyle/>
          <a:p>
            <a:r>
              <a:rPr lang="en-US" dirty="0">
                <a:latin typeface="Sohne"/>
              </a:rPr>
              <a:t>In this example, you can observe that the white bishop is on d1, and the black king is on c8. White moves its bishop to g4 to threaten the black king. In response, the black player employs a strategy of moving the king to safety, shifting it to b8 to get out of check.</a:t>
            </a:r>
          </a:p>
        </p:txBody>
      </p:sp>
      <p:sp>
        <p:nvSpPr>
          <p:cNvPr id="10" name="Rectangle 9">
            <a:extLst>
              <a:ext uri="{FF2B5EF4-FFF2-40B4-BE49-F238E27FC236}">
                <a16:creationId xmlns:a16="http://schemas.microsoft.com/office/drawing/2014/main" id="{5D6B8792-EA1C-D8E7-DEA3-C7FD456AB33F}"/>
              </a:ext>
            </a:extLst>
          </p:cNvPr>
          <p:cNvSpPr/>
          <p:nvPr/>
        </p:nvSpPr>
        <p:spPr>
          <a:xfrm>
            <a:off x="1300461" y="2819400"/>
            <a:ext cx="5171478" cy="5599307"/>
          </a:xfrm>
          <a:prstGeom prst="rect">
            <a:avLst/>
          </a:prstGeom>
          <a:blipFill dpi="0" rotWithShape="1">
            <a:blip r:embed="rId5">
              <a:alphaModFix amt="1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204605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B7DF06A-3E36-AF75-35D7-921420289306}"/>
              </a:ext>
            </a:extLst>
          </p:cNvPr>
          <p:cNvSpPr>
            <a:spLocks noGrp="1"/>
          </p:cNvSpPr>
          <p:nvPr>
            <p:ph type="title"/>
          </p:nvPr>
        </p:nvSpPr>
        <p:spPr>
          <a:xfrm>
            <a:off x="571500" y="444500"/>
            <a:ext cx="6718300" cy="9080500"/>
          </a:xfrm>
        </p:spPr>
        <p:txBody>
          <a:bodyPr/>
          <a:lstStyle/>
          <a:p>
            <a:r>
              <a:rPr lang="en-US" b="1" dirty="0">
                <a:highlight>
                  <a:srgbClr val="00FF00"/>
                </a:highlight>
              </a:rPr>
              <a:t>How to get out of check</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sp>
        <p:nvSpPr>
          <p:cNvPr id="5" name="TextBox 4">
            <a:extLst>
              <a:ext uri="{FF2B5EF4-FFF2-40B4-BE49-F238E27FC236}">
                <a16:creationId xmlns:a16="http://schemas.microsoft.com/office/drawing/2014/main" id="{884D3EE0-81AA-0778-5CBE-D0B5A785FEB5}"/>
              </a:ext>
            </a:extLst>
          </p:cNvPr>
          <p:cNvSpPr txBox="1"/>
          <p:nvPr/>
        </p:nvSpPr>
        <p:spPr>
          <a:xfrm>
            <a:off x="671956" y="5511203"/>
            <a:ext cx="6528944" cy="369332"/>
          </a:xfrm>
          <a:prstGeom prst="rect">
            <a:avLst/>
          </a:prstGeom>
          <a:noFill/>
        </p:spPr>
        <p:txBody>
          <a:bodyPr wrap="square" rtlCol="0">
            <a:spAutoFit/>
          </a:bodyPr>
          <a:lstStyle/>
          <a:p>
            <a:pPr algn="ctr"/>
            <a:r>
              <a:rPr lang="en-US" b="1" dirty="0"/>
              <a:t>c. Block the check</a:t>
            </a:r>
          </a:p>
        </p:txBody>
      </p:sp>
      <p:pic>
        <p:nvPicPr>
          <p:cNvPr id="6" name="Picture 5">
            <a:extLst>
              <a:ext uri="{FF2B5EF4-FFF2-40B4-BE49-F238E27FC236}">
                <a16:creationId xmlns:a16="http://schemas.microsoft.com/office/drawing/2014/main" id="{B275F827-3B3A-9E40-15DB-E0DF591F917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71955" y="5919081"/>
            <a:ext cx="2088061" cy="2088061"/>
          </a:xfrm>
          <a:prstGeom prst="rect">
            <a:avLst/>
          </a:prstGeom>
        </p:spPr>
      </p:pic>
      <p:pic>
        <p:nvPicPr>
          <p:cNvPr id="7" name="Picture 6">
            <a:extLst>
              <a:ext uri="{FF2B5EF4-FFF2-40B4-BE49-F238E27FC236}">
                <a16:creationId xmlns:a16="http://schemas.microsoft.com/office/drawing/2014/main" id="{5B36233A-B812-954F-8E02-49E065D0842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92397" y="5919081"/>
            <a:ext cx="2088061" cy="2088061"/>
          </a:xfrm>
          <a:prstGeom prst="rect">
            <a:avLst/>
          </a:prstGeom>
        </p:spPr>
      </p:pic>
      <p:pic>
        <p:nvPicPr>
          <p:cNvPr id="8" name="Picture 7">
            <a:extLst>
              <a:ext uri="{FF2B5EF4-FFF2-40B4-BE49-F238E27FC236}">
                <a16:creationId xmlns:a16="http://schemas.microsoft.com/office/drawing/2014/main" id="{FF58E6A4-7870-A14D-577A-E4AFF900B1B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112839" y="5919081"/>
            <a:ext cx="2088061" cy="2088061"/>
          </a:xfrm>
          <a:prstGeom prst="rect">
            <a:avLst/>
          </a:prstGeom>
        </p:spPr>
      </p:pic>
      <p:sp>
        <p:nvSpPr>
          <p:cNvPr id="9" name="TextBox 8">
            <a:extLst>
              <a:ext uri="{FF2B5EF4-FFF2-40B4-BE49-F238E27FC236}">
                <a16:creationId xmlns:a16="http://schemas.microsoft.com/office/drawing/2014/main" id="{A51A601F-0C94-7CEE-BF00-C8187C4E1301}"/>
              </a:ext>
            </a:extLst>
          </p:cNvPr>
          <p:cNvSpPr txBox="1"/>
          <p:nvPr/>
        </p:nvSpPr>
        <p:spPr>
          <a:xfrm>
            <a:off x="671955" y="8150063"/>
            <a:ext cx="6528944" cy="1200329"/>
          </a:xfrm>
          <a:prstGeom prst="rect">
            <a:avLst/>
          </a:prstGeom>
          <a:noFill/>
        </p:spPr>
        <p:txBody>
          <a:bodyPr wrap="square" rtlCol="0">
            <a:spAutoFit/>
          </a:bodyPr>
          <a:lstStyle/>
          <a:p>
            <a:r>
              <a:rPr lang="en-US" dirty="0"/>
              <a:t>In this example, you can observe that the white bishop is on d1, and the black king is on c8. White moves its bishop to g4 to threaten the black king. In response, the black player employs a strategy of blocking the check, playing Bishop to d7 to get out of check.</a:t>
            </a:r>
          </a:p>
        </p:txBody>
      </p:sp>
      <p:sp>
        <p:nvSpPr>
          <p:cNvPr id="4" name="TextBox 3">
            <a:extLst>
              <a:ext uri="{FF2B5EF4-FFF2-40B4-BE49-F238E27FC236}">
                <a16:creationId xmlns:a16="http://schemas.microsoft.com/office/drawing/2014/main" id="{825F9481-B7CD-4777-9450-2C5E984A2A6E}"/>
              </a:ext>
            </a:extLst>
          </p:cNvPr>
          <p:cNvSpPr txBox="1"/>
          <p:nvPr/>
        </p:nvSpPr>
        <p:spPr>
          <a:xfrm>
            <a:off x="671955" y="1448084"/>
            <a:ext cx="6528944" cy="369332"/>
          </a:xfrm>
          <a:prstGeom prst="rect">
            <a:avLst/>
          </a:prstGeom>
          <a:noFill/>
        </p:spPr>
        <p:txBody>
          <a:bodyPr wrap="square" rtlCol="0">
            <a:spAutoFit/>
          </a:bodyPr>
          <a:lstStyle/>
          <a:p>
            <a:pPr algn="ctr"/>
            <a:r>
              <a:rPr lang="en-US" b="1" dirty="0"/>
              <a:t>b. Capture the threating piece</a:t>
            </a:r>
          </a:p>
        </p:txBody>
      </p:sp>
      <p:pic>
        <p:nvPicPr>
          <p:cNvPr id="10" name="Picture 9">
            <a:extLst>
              <a:ext uri="{FF2B5EF4-FFF2-40B4-BE49-F238E27FC236}">
                <a16:creationId xmlns:a16="http://schemas.microsoft.com/office/drawing/2014/main" id="{A075C7DC-11FF-E26D-B22E-8A347C7A649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71954" y="1855962"/>
            <a:ext cx="2088061" cy="2088061"/>
          </a:xfrm>
          <a:prstGeom prst="rect">
            <a:avLst/>
          </a:prstGeom>
        </p:spPr>
      </p:pic>
      <p:pic>
        <p:nvPicPr>
          <p:cNvPr id="11" name="Picture 10">
            <a:extLst>
              <a:ext uri="{FF2B5EF4-FFF2-40B4-BE49-F238E27FC236}">
                <a16:creationId xmlns:a16="http://schemas.microsoft.com/office/drawing/2014/main" id="{AD4A9A6D-3113-4A6D-C6B1-220D3D13AAA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892396" y="1855962"/>
            <a:ext cx="2088061" cy="2088061"/>
          </a:xfrm>
          <a:prstGeom prst="rect">
            <a:avLst/>
          </a:prstGeom>
        </p:spPr>
      </p:pic>
      <p:pic>
        <p:nvPicPr>
          <p:cNvPr id="12" name="Picture 11">
            <a:extLst>
              <a:ext uri="{FF2B5EF4-FFF2-40B4-BE49-F238E27FC236}">
                <a16:creationId xmlns:a16="http://schemas.microsoft.com/office/drawing/2014/main" id="{06A94B4F-2060-3C83-DB73-44FFE989434A}"/>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5112838" y="1855962"/>
            <a:ext cx="2088061" cy="2088061"/>
          </a:xfrm>
          <a:prstGeom prst="rect">
            <a:avLst/>
          </a:prstGeom>
        </p:spPr>
      </p:pic>
      <p:sp>
        <p:nvSpPr>
          <p:cNvPr id="13" name="TextBox 12">
            <a:extLst>
              <a:ext uri="{FF2B5EF4-FFF2-40B4-BE49-F238E27FC236}">
                <a16:creationId xmlns:a16="http://schemas.microsoft.com/office/drawing/2014/main" id="{81EFA361-CA69-5C88-DB3C-C061717F84D4}"/>
              </a:ext>
            </a:extLst>
          </p:cNvPr>
          <p:cNvSpPr txBox="1"/>
          <p:nvPr/>
        </p:nvSpPr>
        <p:spPr>
          <a:xfrm>
            <a:off x="671954" y="4086944"/>
            <a:ext cx="6528944" cy="1477328"/>
          </a:xfrm>
          <a:prstGeom prst="rect">
            <a:avLst/>
          </a:prstGeom>
          <a:noFill/>
        </p:spPr>
        <p:txBody>
          <a:bodyPr wrap="square" rtlCol="0">
            <a:spAutoFit/>
          </a:bodyPr>
          <a:lstStyle/>
          <a:p>
            <a:r>
              <a:rPr lang="en-US" dirty="0"/>
              <a:t>In this example, you can observe that the white bishop is on d1, and the black king is on c8. White moves its bishop to threaten the black king. In response, the black player employs a strategy of capturing the threatening piece and plays Knight takes g4 to capture the white bishop.</a:t>
            </a:r>
          </a:p>
        </p:txBody>
      </p:sp>
      <p:sp>
        <p:nvSpPr>
          <p:cNvPr id="14" name="Rectangle 13">
            <a:extLst>
              <a:ext uri="{FF2B5EF4-FFF2-40B4-BE49-F238E27FC236}">
                <a16:creationId xmlns:a16="http://schemas.microsoft.com/office/drawing/2014/main" id="{D740ACAF-12D5-7C59-9861-57E80CCDE20C}"/>
              </a:ext>
            </a:extLst>
          </p:cNvPr>
          <p:cNvSpPr/>
          <p:nvPr/>
        </p:nvSpPr>
        <p:spPr>
          <a:xfrm>
            <a:off x="1300461" y="2819400"/>
            <a:ext cx="5171478" cy="5599307"/>
          </a:xfrm>
          <a:prstGeom prst="rect">
            <a:avLst/>
          </a:prstGeom>
          <a:blipFill dpi="0" rotWithShape="1">
            <a:blip r:embed="rId8">
              <a:alphaModFix amt="1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321701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B7DF06A-3E36-AF75-35D7-921420289306}"/>
              </a:ext>
            </a:extLst>
          </p:cNvPr>
          <p:cNvSpPr>
            <a:spLocks noGrp="1"/>
          </p:cNvSpPr>
          <p:nvPr>
            <p:ph type="title"/>
          </p:nvPr>
        </p:nvSpPr>
        <p:spPr>
          <a:xfrm>
            <a:off x="571500" y="444500"/>
            <a:ext cx="6718300" cy="9080500"/>
          </a:xfrm>
        </p:spPr>
        <p:txBody>
          <a:bodyPr/>
          <a:lstStyle/>
          <a:p>
            <a:r>
              <a:rPr lang="en-US" b="1" dirty="0">
                <a:highlight>
                  <a:srgbClr val="00FF00"/>
                </a:highlight>
              </a:rPr>
              <a:t>WHAT IS CHECKMATE</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sp>
        <p:nvSpPr>
          <p:cNvPr id="2" name="TextBox 1">
            <a:extLst>
              <a:ext uri="{FF2B5EF4-FFF2-40B4-BE49-F238E27FC236}">
                <a16:creationId xmlns:a16="http://schemas.microsoft.com/office/drawing/2014/main" id="{EC648679-D728-A509-6E30-365E8A35ABDD}"/>
              </a:ext>
            </a:extLst>
          </p:cNvPr>
          <p:cNvSpPr txBox="1"/>
          <p:nvPr/>
        </p:nvSpPr>
        <p:spPr>
          <a:xfrm>
            <a:off x="911136" y="1730874"/>
            <a:ext cx="6086564" cy="1477328"/>
          </a:xfrm>
          <a:prstGeom prst="rect">
            <a:avLst/>
          </a:prstGeom>
          <a:noFill/>
        </p:spPr>
        <p:txBody>
          <a:bodyPr wrap="square" rtlCol="0">
            <a:spAutoFit/>
          </a:bodyPr>
          <a:lstStyle/>
          <a:p>
            <a:pPr algn="l"/>
            <a:br>
              <a:rPr lang="en-US" dirty="0"/>
            </a:br>
            <a:r>
              <a:rPr lang="en-US" dirty="0">
                <a:latin typeface="Söhne"/>
              </a:rPr>
              <a:t>Checkmate happens when a king is in danger, known as check, and there is no legal move for it to get away from the threat. This means the game ends, and the player who put the opponent's king in checkmate wins.</a:t>
            </a:r>
          </a:p>
        </p:txBody>
      </p:sp>
      <p:pic>
        <p:nvPicPr>
          <p:cNvPr id="4" name="Picture 3">
            <a:extLst>
              <a:ext uri="{FF2B5EF4-FFF2-40B4-BE49-F238E27FC236}">
                <a16:creationId xmlns:a16="http://schemas.microsoft.com/office/drawing/2014/main" id="{2DA4F6E4-AD6A-65C8-F7CC-C6BE07DFA78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8671" y="4014080"/>
            <a:ext cx="2785771" cy="2785771"/>
          </a:xfrm>
          <a:prstGeom prst="rect">
            <a:avLst/>
          </a:prstGeom>
        </p:spPr>
      </p:pic>
      <p:pic>
        <p:nvPicPr>
          <p:cNvPr id="5" name="Picture 4">
            <a:extLst>
              <a:ext uri="{FF2B5EF4-FFF2-40B4-BE49-F238E27FC236}">
                <a16:creationId xmlns:a16="http://schemas.microsoft.com/office/drawing/2014/main" id="{E5F52335-6716-6B51-0A95-E3CDE23A496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131613" y="4014080"/>
            <a:ext cx="2785771" cy="2785771"/>
          </a:xfrm>
          <a:prstGeom prst="rect">
            <a:avLst/>
          </a:prstGeom>
        </p:spPr>
      </p:pic>
      <p:sp>
        <p:nvSpPr>
          <p:cNvPr id="6" name="TextBox 5">
            <a:extLst>
              <a:ext uri="{FF2B5EF4-FFF2-40B4-BE49-F238E27FC236}">
                <a16:creationId xmlns:a16="http://schemas.microsoft.com/office/drawing/2014/main" id="{CC1BD3F3-98FA-EE8C-06CE-114C30D2B165}"/>
              </a:ext>
            </a:extLst>
          </p:cNvPr>
          <p:cNvSpPr txBox="1"/>
          <p:nvPr/>
        </p:nvSpPr>
        <p:spPr>
          <a:xfrm>
            <a:off x="1066800" y="7311863"/>
            <a:ext cx="5981700" cy="1477328"/>
          </a:xfrm>
          <a:prstGeom prst="rect">
            <a:avLst/>
          </a:prstGeom>
          <a:noFill/>
        </p:spPr>
        <p:txBody>
          <a:bodyPr wrap="square" rtlCol="0">
            <a:spAutoFit/>
          </a:bodyPr>
          <a:lstStyle/>
          <a:p>
            <a:pPr algn="l"/>
            <a:r>
              <a:rPr lang="en-US" dirty="0">
                <a:latin typeface="Söhne"/>
              </a:rPr>
              <a:t>In this example, notice the white rook at h6. It moves to h8, placing the black king in checkmate. The black king can't move to a safe square, capture the white rook on h8, or block the check with any black piece. This means the game is over, and white wins.</a:t>
            </a:r>
          </a:p>
        </p:txBody>
      </p:sp>
      <p:sp>
        <p:nvSpPr>
          <p:cNvPr id="7" name="Rectangle 6">
            <a:extLst>
              <a:ext uri="{FF2B5EF4-FFF2-40B4-BE49-F238E27FC236}">
                <a16:creationId xmlns:a16="http://schemas.microsoft.com/office/drawing/2014/main" id="{A8665436-0104-99B2-29A5-BDDBA14736E4}"/>
              </a:ext>
            </a:extLst>
          </p:cNvPr>
          <p:cNvSpPr/>
          <p:nvPr/>
        </p:nvSpPr>
        <p:spPr>
          <a:xfrm>
            <a:off x="1012259" y="6837951"/>
            <a:ext cx="5905125" cy="324849"/>
          </a:xfrm>
          <a:prstGeom prst="rect">
            <a:avLst/>
          </a:prstGeom>
          <a:noFill/>
          <a:ln>
            <a:noFill/>
          </a:ln>
        </p:spPr>
        <p:txBody>
          <a:bodyPr anchor="ctr">
            <a:normAutofit fontScale="77500" lnSpcReduction="20000"/>
          </a:bodyPr>
          <a:lstStyle/>
          <a:p>
            <a:pPr algn="ctr"/>
            <a:r>
              <a:rPr lang="en-US" sz="2347" dirty="0"/>
              <a:t>Example</a:t>
            </a:r>
          </a:p>
        </p:txBody>
      </p:sp>
      <p:sp>
        <p:nvSpPr>
          <p:cNvPr id="9" name="Rectangle 8">
            <a:extLst>
              <a:ext uri="{FF2B5EF4-FFF2-40B4-BE49-F238E27FC236}">
                <a16:creationId xmlns:a16="http://schemas.microsoft.com/office/drawing/2014/main" id="{1EED4B29-ECA0-7DFA-4F94-42B69E27874D}"/>
              </a:ext>
            </a:extLst>
          </p:cNvPr>
          <p:cNvSpPr/>
          <p:nvPr/>
        </p:nvSpPr>
        <p:spPr>
          <a:xfrm>
            <a:off x="1300461" y="2819400"/>
            <a:ext cx="5171478" cy="5599307"/>
          </a:xfrm>
          <a:prstGeom prst="rect">
            <a:avLst/>
          </a:prstGeom>
          <a:blipFill dpi="0" rotWithShape="1">
            <a:blip r:embed="rId4">
              <a:alphaModFix amt="1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573567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B7DF06A-3E36-AF75-35D7-921420289306}"/>
              </a:ext>
            </a:extLst>
          </p:cNvPr>
          <p:cNvSpPr>
            <a:spLocks noGrp="1"/>
          </p:cNvSpPr>
          <p:nvPr>
            <p:ph type="title"/>
          </p:nvPr>
        </p:nvSpPr>
        <p:spPr>
          <a:xfrm>
            <a:off x="571500" y="444500"/>
            <a:ext cx="6718300" cy="9080500"/>
          </a:xfrm>
        </p:spPr>
        <p:txBody>
          <a:bodyPr/>
          <a:lstStyle/>
          <a:p>
            <a:r>
              <a:rPr lang="en-US" b="1" dirty="0">
                <a:highlight>
                  <a:srgbClr val="FFFF00"/>
                </a:highlight>
              </a:rPr>
              <a:t>CHECKMATE</a:t>
            </a:r>
            <a:br>
              <a:rPr lang="en-US" b="1"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grpSp>
        <p:nvGrpSpPr>
          <p:cNvPr id="2" name="Group 1">
            <a:extLst>
              <a:ext uri="{FF2B5EF4-FFF2-40B4-BE49-F238E27FC236}">
                <a16:creationId xmlns:a16="http://schemas.microsoft.com/office/drawing/2014/main" id="{B007CBFF-7F11-3A69-4CC7-9473D5F58A03}"/>
              </a:ext>
            </a:extLst>
          </p:cNvPr>
          <p:cNvGrpSpPr>
            <a:grpSpLocks noGrp="1" noUngrp="1" noChangeAspect="1"/>
          </p:cNvGrpSpPr>
          <p:nvPr/>
        </p:nvGrpSpPr>
        <p:grpSpPr>
          <a:xfrm>
            <a:off x="662612" y="1735573"/>
            <a:ext cx="3119354" cy="3763934"/>
            <a:chOff x="1905000" y="457200"/>
            <a:chExt cx="2514600" cy="3034213"/>
          </a:xfrm>
        </p:grpSpPr>
        <p:pic>
          <p:nvPicPr>
            <p:cNvPr id="4" name="Picture 3">
              <a:extLst>
                <a:ext uri="{FF2B5EF4-FFF2-40B4-BE49-F238E27FC236}">
                  <a16:creationId xmlns:a16="http://schemas.microsoft.com/office/drawing/2014/main" id="{CDD32C97-2793-C63A-29F5-19FC70133DFC}"/>
                </a:ext>
              </a:extLst>
            </p:cNvPr>
            <p:cNvPicPr>
              <a:picLocks noRot="1" noChangeAspect="1" noMove="1" noResize="1"/>
            </p:cNvPicPr>
            <p:nvPr isPhoto="1"/>
          </p:nvPicPr>
          <p:blipFill>
            <a:blip r:embed="rId2">
              <a:extLst>
                <a:ext uri="{28A0092B-C50C-407E-A947-70E740481C1C}">
                  <a14:useLocalDpi xmlns:a14="http://schemas.microsoft.com/office/drawing/2010/main" val="0"/>
                </a:ext>
              </a:extLst>
            </a:blip>
            <a:srcRect/>
            <a:stretch/>
          </p:blipFill>
          <p:spPr>
            <a:xfrm>
              <a:off x="1905000" y="457200"/>
              <a:ext cx="2514600" cy="2514599"/>
            </a:xfrm>
            <a:prstGeom prst="rect">
              <a:avLst/>
            </a:prstGeom>
          </p:spPr>
        </p:pic>
        <p:sp>
          <p:nvSpPr>
            <p:cNvPr id="5" name="Rectangle 4">
              <a:extLst>
                <a:ext uri="{FF2B5EF4-FFF2-40B4-BE49-F238E27FC236}">
                  <a16:creationId xmlns:a16="http://schemas.microsoft.com/office/drawing/2014/main" id="{6ED28823-FB2D-893F-B96E-3321A71AED02}"/>
                </a:ext>
              </a:extLst>
            </p:cNvPr>
            <p:cNvSpPr/>
            <p:nvPr/>
          </p:nvSpPr>
          <p:spPr>
            <a:xfrm>
              <a:off x="1905000" y="3148513"/>
              <a:ext cx="2514600" cy="342900"/>
            </a:xfrm>
            <a:prstGeom prst="rect">
              <a:avLst/>
            </a:prstGeom>
            <a:noFill/>
            <a:ln>
              <a:noFill/>
            </a:ln>
          </p:spPr>
          <p:txBody>
            <a:bodyPr anchor="ctr">
              <a:noAutofit/>
            </a:bodyPr>
            <a:lstStyle/>
            <a:p>
              <a:r>
                <a:rPr lang="en-US" sz="1300" b="0" i="0" dirty="0">
                  <a:solidFill>
                    <a:srgbClr val="343541"/>
                  </a:solidFill>
                  <a:effectLst/>
                  <a:latin typeface="Söhne"/>
                </a:rPr>
                <a:t>White moves its Rook from a6 to a8</a:t>
              </a:r>
              <a:r>
                <a:rPr lang="en-US" sz="1300" dirty="0">
                  <a:solidFill>
                    <a:srgbClr val="343541"/>
                  </a:solidFill>
                  <a:latin typeface="Söhne"/>
                </a:rPr>
                <a:t> and checkmate the black king</a:t>
              </a:r>
              <a:endParaRPr lang="en-US" sz="1300" dirty="0"/>
            </a:p>
          </p:txBody>
        </p:sp>
      </p:grpSp>
      <p:grpSp>
        <p:nvGrpSpPr>
          <p:cNvPr id="6" name="Group 5">
            <a:extLst>
              <a:ext uri="{FF2B5EF4-FFF2-40B4-BE49-F238E27FC236}">
                <a16:creationId xmlns:a16="http://schemas.microsoft.com/office/drawing/2014/main" id="{9AE7780B-D0B7-A9D4-2F9E-E1A097E2D8E0}"/>
              </a:ext>
            </a:extLst>
          </p:cNvPr>
          <p:cNvGrpSpPr>
            <a:grpSpLocks noGrp="1" noUngrp="1" noChangeAspect="1"/>
          </p:cNvGrpSpPr>
          <p:nvPr/>
        </p:nvGrpSpPr>
        <p:grpSpPr>
          <a:xfrm>
            <a:off x="4092603" y="1735574"/>
            <a:ext cx="3119355" cy="3763933"/>
            <a:chOff x="7772399" y="457200"/>
            <a:chExt cx="2514601" cy="3034213"/>
          </a:xfrm>
        </p:grpSpPr>
        <p:pic>
          <p:nvPicPr>
            <p:cNvPr id="7" name="Picture 6">
              <a:extLst>
                <a:ext uri="{FF2B5EF4-FFF2-40B4-BE49-F238E27FC236}">
                  <a16:creationId xmlns:a16="http://schemas.microsoft.com/office/drawing/2014/main" id="{D428EEA3-E2F3-E3EB-4630-4C765A51E65B}"/>
                </a:ext>
              </a:extLst>
            </p:cNvPr>
            <p:cNvPicPr>
              <a:picLocks noRot="1" noChangeAspect="1" noMove="1" noResize="1"/>
            </p:cNvPicPr>
            <p:nvPr isPhoto="1"/>
          </p:nvPicPr>
          <p:blipFill>
            <a:blip r:embed="rId3">
              <a:extLst>
                <a:ext uri="{28A0092B-C50C-407E-A947-70E740481C1C}">
                  <a14:useLocalDpi xmlns:a14="http://schemas.microsoft.com/office/drawing/2010/main" val="0"/>
                </a:ext>
              </a:extLst>
            </a:blip>
            <a:srcRect/>
            <a:stretch/>
          </p:blipFill>
          <p:spPr>
            <a:xfrm>
              <a:off x="7772400" y="457200"/>
              <a:ext cx="2514600" cy="2514600"/>
            </a:xfrm>
            <a:prstGeom prst="rect">
              <a:avLst/>
            </a:prstGeom>
          </p:spPr>
        </p:pic>
        <p:sp>
          <p:nvSpPr>
            <p:cNvPr id="8" name="Rectangle 7">
              <a:extLst>
                <a:ext uri="{FF2B5EF4-FFF2-40B4-BE49-F238E27FC236}">
                  <a16:creationId xmlns:a16="http://schemas.microsoft.com/office/drawing/2014/main" id="{EB0689D1-CC1A-4100-A1AD-359068110A37}"/>
                </a:ext>
              </a:extLst>
            </p:cNvPr>
            <p:cNvSpPr/>
            <p:nvPr/>
          </p:nvSpPr>
          <p:spPr>
            <a:xfrm>
              <a:off x="7772399" y="3148513"/>
              <a:ext cx="2514600" cy="342900"/>
            </a:xfrm>
            <a:prstGeom prst="rect">
              <a:avLst/>
            </a:prstGeom>
            <a:noFill/>
            <a:ln>
              <a:noFill/>
            </a:ln>
          </p:spPr>
          <p:txBody>
            <a:bodyPr anchor="ctr">
              <a:noAutofit/>
            </a:bodyPr>
            <a:lstStyle/>
            <a:p>
              <a:r>
                <a:rPr lang="en-US" sz="1300" b="0" i="0" dirty="0">
                  <a:solidFill>
                    <a:srgbClr val="343541"/>
                  </a:solidFill>
                  <a:effectLst/>
                  <a:latin typeface="Söhne"/>
                </a:rPr>
                <a:t>White moves its Queen from </a:t>
              </a:r>
              <a:r>
                <a:rPr lang="en-US" sz="1300" dirty="0">
                  <a:solidFill>
                    <a:srgbClr val="343541"/>
                  </a:solidFill>
                  <a:latin typeface="Söhne"/>
                </a:rPr>
                <a:t>c4</a:t>
              </a:r>
              <a:r>
                <a:rPr lang="en-US" sz="1300" b="0" i="0" dirty="0">
                  <a:solidFill>
                    <a:srgbClr val="343541"/>
                  </a:solidFill>
                  <a:effectLst/>
                  <a:latin typeface="Söhne"/>
                </a:rPr>
                <a:t> to c8 </a:t>
              </a:r>
              <a:r>
                <a:rPr lang="en-US" sz="1300" dirty="0">
                  <a:solidFill>
                    <a:srgbClr val="343541"/>
                  </a:solidFill>
                  <a:latin typeface="Söhne"/>
                </a:rPr>
                <a:t>checkmate the black king</a:t>
              </a:r>
              <a:endParaRPr lang="en-US" sz="1300" dirty="0"/>
            </a:p>
          </p:txBody>
        </p:sp>
      </p:grpSp>
      <p:grpSp>
        <p:nvGrpSpPr>
          <p:cNvPr id="9" name="Group 8">
            <a:extLst>
              <a:ext uri="{FF2B5EF4-FFF2-40B4-BE49-F238E27FC236}">
                <a16:creationId xmlns:a16="http://schemas.microsoft.com/office/drawing/2014/main" id="{578A9561-2A8B-7CAB-2788-6B04A7A11531}"/>
              </a:ext>
            </a:extLst>
          </p:cNvPr>
          <p:cNvGrpSpPr>
            <a:grpSpLocks noGrp="1" noUngrp="1" noChangeAspect="1"/>
          </p:cNvGrpSpPr>
          <p:nvPr/>
        </p:nvGrpSpPr>
        <p:grpSpPr>
          <a:xfrm>
            <a:off x="662612" y="5652253"/>
            <a:ext cx="3119354" cy="3763934"/>
            <a:chOff x="1905000" y="3543300"/>
            <a:chExt cx="2514600" cy="3034213"/>
          </a:xfrm>
        </p:grpSpPr>
        <p:pic>
          <p:nvPicPr>
            <p:cNvPr id="10" name="Picture 9">
              <a:extLst>
                <a:ext uri="{FF2B5EF4-FFF2-40B4-BE49-F238E27FC236}">
                  <a16:creationId xmlns:a16="http://schemas.microsoft.com/office/drawing/2014/main" id="{9F0CE538-9A0E-805D-418D-15668E3D55A2}"/>
                </a:ext>
              </a:extLst>
            </p:cNvPr>
            <p:cNvPicPr>
              <a:picLocks noRot="1" noChangeAspect="1" noMove="1" noResize="1"/>
            </p:cNvPicPr>
            <p:nvPr isPhoto="1"/>
          </p:nvPicPr>
          <p:blipFill>
            <a:blip r:embed="rId4">
              <a:extLst>
                <a:ext uri="{28A0092B-C50C-407E-A947-70E740481C1C}">
                  <a14:useLocalDpi xmlns:a14="http://schemas.microsoft.com/office/drawing/2010/main" val="0"/>
                </a:ext>
              </a:extLst>
            </a:blip>
            <a:srcRect/>
            <a:stretch/>
          </p:blipFill>
          <p:spPr>
            <a:xfrm>
              <a:off x="1905000" y="3543300"/>
              <a:ext cx="2514600" cy="2514599"/>
            </a:xfrm>
            <a:prstGeom prst="rect">
              <a:avLst/>
            </a:prstGeom>
          </p:spPr>
        </p:pic>
        <p:sp>
          <p:nvSpPr>
            <p:cNvPr id="11" name="Rectangle 10">
              <a:extLst>
                <a:ext uri="{FF2B5EF4-FFF2-40B4-BE49-F238E27FC236}">
                  <a16:creationId xmlns:a16="http://schemas.microsoft.com/office/drawing/2014/main" id="{60AA0E36-243B-3ABA-C2F7-BE202ED3386F}"/>
                </a:ext>
              </a:extLst>
            </p:cNvPr>
            <p:cNvSpPr/>
            <p:nvPr/>
          </p:nvSpPr>
          <p:spPr>
            <a:xfrm>
              <a:off x="1905000" y="6234613"/>
              <a:ext cx="2514600" cy="342900"/>
            </a:xfrm>
            <a:prstGeom prst="rect">
              <a:avLst/>
            </a:prstGeom>
            <a:noFill/>
            <a:ln>
              <a:noFill/>
            </a:ln>
          </p:spPr>
          <p:txBody>
            <a:bodyPr anchor="ctr">
              <a:noAutofit/>
            </a:bodyPr>
            <a:lstStyle/>
            <a:p>
              <a:r>
                <a:rPr lang="en-US" sz="1300" b="0" i="0" dirty="0">
                  <a:solidFill>
                    <a:srgbClr val="343541"/>
                  </a:solidFill>
                  <a:effectLst/>
                  <a:latin typeface="Söhne"/>
                </a:rPr>
                <a:t>White moves its Knight from </a:t>
              </a:r>
              <a:r>
                <a:rPr lang="en-US" sz="1300" dirty="0">
                  <a:solidFill>
                    <a:srgbClr val="343541"/>
                  </a:solidFill>
                  <a:latin typeface="Söhne"/>
                </a:rPr>
                <a:t>e5</a:t>
              </a:r>
              <a:r>
                <a:rPr lang="en-US" sz="1300" b="0" i="0" dirty="0">
                  <a:solidFill>
                    <a:srgbClr val="343541"/>
                  </a:solidFill>
                  <a:effectLst/>
                  <a:latin typeface="Söhne"/>
                </a:rPr>
                <a:t> to </a:t>
              </a:r>
              <a:r>
                <a:rPr lang="en-US" sz="1300" dirty="0">
                  <a:solidFill>
                    <a:srgbClr val="343541"/>
                  </a:solidFill>
                  <a:latin typeface="Söhne"/>
                </a:rPr>
                <a:t>f7 and checkmate the black king</a:t>
              </a:r>
              <a:endParaRPr lang="en-US" sz="1300" dirty="0"/>
            </a:p>
          </p:txBody>
        </p:sp>
      </p:grpSp>
      <p:grpSp>
        <p:nvGrpSpPr>
          <p:cNvPr id="12" name="Group 11">
            <a:extLst>
              <a:ext uri="{FF2B5EF4-FFF2-40B4-BE49-F238E27FC236}">
                <a16:creationId xmlns:a16="http://schemas.microsoft.com/office/drawing/2014/main" id="{628443E5-8003-477F-B228-A0DC650FB61D}"/>
              </a:ext>
            </a:extLst>
          </p:cNvPr>
          <p:cNvGrpSpPr>
            <a:grpSpLocks noGrp="1" noUngrp="1" noChangeAspect="1"/>
          </p:cNvGrpSpPr>
          <p:nvPr/>
        </p:nvGrpSpPr>
        <p:grpSpPr>
          <a:xfrm>
            <a:off x="4092605" y="5650242"/>
            <a:ext cx="3134105" cy="3760459"/>
            <a:chOff x="7772400" y="3543300"/>
            <a:chExt cx="2526493" cy="3031413"/>
          </a:xfrm>
        </p:grpSpPr>
        <p:pic>
          <p:nvPicPr>
            <p:cNvPr id="13" name="Picture 12">
              <a:extLst>
                <a:ext uri="{FF2B5EF4-FFF2-40B4-BE49-F238E27FC236}">
                  <a16:creationId xmlns:a16="http://schemas.microsoft.com/office/drawing/2014/main" id="{F9F421FE-A4D8-75FE-2BA7-4D0632596E75}"/>
                </a:ext>
              </a:extLst>
            </p:cNvPr>
            <p:cNvPicPr>
              <a:picLocks noRot="1" noChangeAspect="1" noMove="1" noResize="1"/>
            </p:cNvPicPr>
            <p:nvPr isPhoto="1"/>
          </p:nvPicPr>
          <p:blipFill>
            <a:blip r:embed="rId5">
              <a:extLst>
                <a:ext uri="{28A0092B-C50C-407E-A947-70E740481C1C}">
                  <a14:useLocalDpi xmlns:a14="http://schemas.microsoft.com/office/drawing/2010/main" val="0"/>
                </a:ext>
              </a:extLst>
            </a:blip>
            <a:srcRect/>
            <a:stretch/>
          </p:blipFill>
          <p:spPr>
            <a:xfrm>
              <a:off x="7772400" y="3543300"/>
              <a:ext cx="2514600" cy="2514598"/>
            </a:xfrm>
            <a:prstGeom prst="rect">
              <a:avLst/>
            </a:prstGeom>
          </p:spPr>
        </p:pic>
        <p:sp>
          <p:nvSpPr>
            <p:cNvPr id="14" name="Rectangle 13">
              <a:extLst>
                <a:ext uri="{FF2B5EF4-FFF2-40B4-BE49-F238E27FC236}">
                  <a16:creationId xmlns:a16="http://schemas.microsoft.com/office/drawing/2014/main" id="{C5E273DB-8DF4-C9AA-C9BD-A7554E4739F2}"/>
                </a:ext>
              </a:extLst>
            </p:cNvPr>
            <p:cNvSpPr/>
            <p:nvPr/>
          </p:nvSpPr>
          <p:spPr>
            <a:xfrm>
              <a:off x="7784293" y="6231813"/>
              <a:ext cx="2514600" cy="342900"/>
            </a:xfrm>
            <a:prstGeom prst="rect">
              <a:avLst/>
            </a:prstGeom>
            <a:noFill/>
            <a:ln>
              <a:noFill/>
            </a:ln>
          </p:spPr>
          <p:txBody>
            <a:bodyPr anchor="ctr">
              <a:noAutofit/>
            </a:bodyPr>
            <a:lstStyle/>
            <a:p>
              <a:r>
                <a:rPr lang="en-US" sz="1300" b="0" i="0" dirty="0">
                  <a:solidFill>
                    <a:srgbClr val="343541"/>
                  </a:solidFill>
                  <a:effectLst/>
                  <a:latin typeface="Söhne"/>
                </a:rPr>
                <a:t>White moves its pawn from g6 to g7 </a:t>
              </a:r>
              <a:r>
                <a:rPr lang="en-US" sz="1300" dirty="0">
                  <a:solidFill>
                    <a:srgbClr val="343541"/>
                  </a:solidFill>
                  <a:latin typeface="Söhne"/>
                </a:rPr>
                <a:t>and checkmate the black king</a:t>
              </a:r>
              <a:endParaRPr lang="en-US" sz="1300" dirty="0"/>
            </a:p>
          </p:txBody>
        </p:sp>
      </p:grpSp>
      <p:sp>
        <p:nvSpPr>
          <p:cNvPr id="15" name="Rectangle 14">
            <a:extLst>
              <a:ext uri="{FF2B5EF4-FFF2-40B4-BE49-F238E27FC236}">
                <a16:creationId xmlns:a16="http://schemas.microsoft.com/office/drawing/2014/main" id="{F46902CC-893C-4C06-9C97-F44E1F08AABB}"/>
              </a:ext>
            </a:extLst>
          </p:cNvPr>
          <p:cNvSpPr/>
          <p:nvPr/>
        </p:nvSpPr>
        <p:spPr>
          <a:xfrm>
            <a:off x="1300461" y="2819400"/>
            <a:ext cx="5171478" cy="5599307"/>
          </a:xfrm>
          <a:prstGeom prst="rect">
            <a:avLst/>
          </a:prstGeom>
          <a:blipFill dpi="0" rotWithShape="1">
            <a:blip r:embed="rId6">
              <a:alphaModFix amt="1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46367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55000">
              <a:schemeClr val="accent3">
                <a:lumMod val="60000"/>
                <a:lumOff val="40000"/>
              </a:schemeClr>
            </a:gs>
            <a:gs pos="22000">
              <a:srgbClr val="E2A784"/>
            </a:gs>
            <a:gs pos="100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850A702-588F-A1C8-0F8E-CA4D5BCA6A36}"/>
              </a:ext>
            </a:extLst>
          </p:cNvPr>
          <p:cNvSpPr txBox="1"/>
          <p:nvPr/>
        </p:nvSpPr>
        <p:spPr>
          <a:xfrm>
            <a:off x="911136" y="1730874"/>
            <a:ext cx="6086564" cy="1477328"/>
          </a:xfrm>
          <a:prstGeom prst="rect">
            <a:avLst/>
          </a:prstGeom>
          <a:noFill/>
        </p:spPr>
        <p:txBody>
          <a:bodyPr wrap="square" rtlCol="0">
            <a:spAutoFit/>
          </a:bodyPr>
          <a:lstStyle/>
          <a:p>
            <a:pPr algn="l"/>
            <a:br>
              <a:rPr lang="en-US" dirty="0"/>
            </a:br>
            <a:r>
              <a:rPr lang="en-US" dirty="0">
                <a:latin typeface="Söhne"/>
              </a:rPr>
              <a:t>Checkmate happens when a king is in danger, known as check, and there is no legal move for it to get away from the threat. This means the game ends, and the player who put the opponent's king in checkmate wins.</a:t>
            </a:r>
          </a:p>
        </p:txBody>
      </p:sp>
      <p:sp>
        <p:nvSpPr>
          <p:cNvPr id="3" name="Title 1">
            <a:extLst>
              <a:ext uri="{FF2B5EF4-FFF2-40B4-BE49-F238E27FC236}">
                <a16:creationId xmlns:a16="http://schemas.microsoft.com/office/drawing/2014/main" id="{4B7DF06A-3E36-AF75-35D7-921420289306}"/>
              </a:ext>
            </a:extLst>
          </p:cNvPr>
          <p:cNvSpPr>
            <a:spLocks noGrp="1"/>
          </p:cNvSpPr>
          <p:nvPr>
            <p:ph type="title"/>
          </p:nvPr>
        </p:nvSpPr>
        <p:spPr>
          <a:xfrm>
            <a:off x="571500" y="444500"/>
            <a:ext cx="6718300" cy="9080500"/>
          </a:xfrm>
        </p:spPr>
        <p:txBody>
          <a:bodyPr>
            <a:normAutofit/>
          </a:bodyPr>
          <a:lstStyle/>
          <a:p>
            <a:r>
              <a:rPr lang="en-US" sz="2500" b="1" dirty="0">
                <a:highlight>
                  <a:srgbClr val="00FF00"/>
                </a:highlight>
              </a:rPr>
              <a:t>Special moves</a:t>
            </a:r>
            <a:br>
              <a:rPr lang="en-US" b="1" dirty="0">
                <a:highlight>
                  <a:srgbClr val="00FF00"/>
                </a:highlight>
              </a:rPr>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sp>
        <p:nvSpPr>
          <p:cNvPr id="4" name="TextBox 3">
            <a:extLst>
              <a:ext uri="{FF2B5EF4-FFF2-40B4-BE49-F238E27FC236}">
                <a16:creationId xmlns:a16="http://schemas.microsoft.com/office/drawing/2014/main" id="{DA906B87-1C85-8A50-C4F7-2FD2BAD8B4B2}"/>
              </a:ext>
            </a:extLst>
          </p:cNvPr>
          <p:cNvSpPr txBox="1"/>
          <p:nvPr/>
        </p:nvSpPr>
        <p:spPr>
          <a:xfrm>
            <a:off x="1063536" y="1883274"/>
            <a:ext cx="6086564" cy="5078313"/>
          </a:xfrm>
          <a:prstGeom prst="rect">
            <a:avLst/>
          </a:prstGeom>
          <a:noFill/>
        </p:spPr>
        <p:txBody>
          <a:bodyPr wrap="square" rtlCol="0">
            <a:spAutoFit/>
          </a:bodyPr>
          <a:lstStyle/>
          <a:p>
            <a:pPr algn="l"/>
            <a:r>
              <a:rPr lang="en-US" b="0" i="0" dirty="0">
                <a:effectLst/>
                <a:latin typeface="Söhne"/>
              </a:rPr>
              <a:t>A special move in chess is a unique action that allows players to make a move distinct from simply moving pieces or capturing them</a:t>
            </a:r>
          </a:p>
          <a:p>
            <a:pPr algn="l"/>
            <a:endParaRPr lang="en-US" dirty="0">
              <a:latin typeface="Söhne"/>
            </a:endParaRPr>
          </a:p>
          <a:p>
            <a:pPr algn="l"/>
            <a:r>
              <a:rPr lang="en-US" dirty="0">
                <a:latin typeface="Söhne"/>
              </a:rPr>
              <a:t>There are three types of special moves in chess:</a:t>
            </a:r>
          </a:p>
          <a:p>
            <a:pPr algn="l"/>
            <a:endParaRPr lang="en-US" dirty="0">
              <a:latin typeface="Söhne"/>
            </a:endParaRPr>
          </a:p>
          <a:p>
            <a:pPr marL="400050" indent="-400050" algn="l">
              <a:buAutoNum type="romanLcPeriod"/>
            </a:pPr>
            <a:r>
              <a:rPr lang="en-US" b="1" dirty="0">
                <a:latin typeface="Söhne"/>
              </a:rPr>
              <a:t>Castling:  </a:t>
            </a:r>
            <a:r>
              <a:rPr lang="en-US" dirty="0">
                <a:latin typeface="Söhne"/>
              </a:rPr>
              <a:t>Castling allows players to move their king and rook together, positioning them on specific squares relative to each other based on the player's choice of short or long castling</a:t>
            </a:r>
          </a:p>
          <a:p>
            <a:pPr marL="400050" indent="-400050" algn="l">
              <a:buAutoNum type="romanLcPeriod"/>
            </a:pPr>
            <a:r>
              <a:rPr lang="en-US" b="1" dirty="0">
                <a:latin typeface="Söhne"/>
              </a:rPr>
              <a:t>En-passant:  </a:t>
            </a:r>
            <a:r>
              <a:rPr lang="en-US" dirty="0">
                <a:latin typeface="Söhne"/>
              </a:rPr>
              <a:t>En-passant allows either the white or black player to capture an opponent's pawn sideways on the 5th or 4th rank, depending on whose turn it is. However, players must adhere to specific rules before executing the en-passant maneuver.</a:t>
            </a:r>
          </a:p>
          <a:p>
            <a:pPr marL="400050" indent="-400050" algn="l">
              <a:buAutoNum type="romanLcPeriod"/>
            </a:pPr>
            <a:r>
              <a:rPr lang="en-US" b="1" dirty="0">
                <a:latin typeface="Söhne"/>
              </a:rPr>
              <a:t>Pawn promotion: </a:t>
            </a:r>
            <a:r>
              <a:rPr lang="en-US" dirty="0">
                <a:latin typeface="Söhne"/>
              </a:rPr>
              <a:t>Pawn promotion is a special move that allows players to promote their pawn into a queen, rook, knight, or bishop according to the player's choice.</a:t>
            </a:r>
          </a:p>
        </p:txBody>
      </p:sp>
      <p:sp>
        <p:nvSpPr>
          <p:cNvPr id="6" name="Rectangle 5">
            <a:extLst>
              <a:ext uri="{FF2B5EF4-FFF2-40B4-BE49-F238E27FC236}">
                <a16:creationId xmlns:a16="http://schemas.microsoft.com/office/drawing/2014/main" id="{44DE7183-906E-3E8D-ED6E-BB8343BD7C56}"/>
              </a:ext>
            </a:extLst>
          </p:cNvPr>
          <p:cNvSpPr/>
          <p:nvPr/>
        </p:nvSpPr>
        <p:spPr>
          <a:xfrm>
            <a:off x="1300461" y="2819400"/>
            <a:ext cx="5171478" cy="5599307"/>
          </a:xfrm>
          <a:prstGeom prst="rect">
            <a:avLst/>
          </a:prstGeom>
          <a:blipFill dpi="0" rotWithShape="1">
            <a:blip r:embed="rId2">
              <a:alphaModFix amt="1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116269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B7DF06A-3E36-AF75-35D7-921420289306}"/>
              </a:ext>
            </a:extLst>
          </p:cNvPr>
          <p:cNvSpPr>
            <a:spLocks noGrp="1"/>
          </p:cNvSpPr>
          <p:nvPr>
            <p:ph type="title"/>
          </p:nvPr>
        </p:nvSpPr>
        <p:spPr>
          <a:xfrm>
            <a:off x="571500" y="444500"/>
            <a:ext cx="6718300" cy="9080500"/>
          </a:xfrm>
        </p:spPr>
        <p:txBody>
          <a:bodyPr/>
          <a:lstStyle/>
          <a:p>
            <a:r>
              <a:rPr lang="en-US" b="1" dirty="0">
                <a:highlight>
                  <a:srgbClr val="00FF00"/>
                </a:highlight>
              </a:rPr>
              <a:t>WHAT IS CASTLING</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sp>
        <p:nvSpPr>
          <p:cNvPr id="2" name="TextBox 1">
            <a:extLst>
              <a:ext uri="{FF2B5EF4-FFF2-40B4-BE49-F238E27FC236}">
                <a16:creationId xmlns:a16="http://schemas.microsoft.com/office/drawing/2014/main" id="{EC648679-D728-A509-6E30-365E8A35ABDD}"/>
              </a:ext>
            </a:extLst>
          </p:cNvPr>
          <p:cNvSpPr txBox="1"/>
          <p:nvPr/>
        </p:nvSpPr>
        <p:spPr>
          <a:xfrm>
            <a:off x="830820" y="1862228"/>
            <a:ext cx="6086564" cy="7294305"/>
          </a:xfrm>
          <a:prstGeom prst="rect">
            <a:avLst/>
          </a:prstGeom>
          <a:noFill/>
        </p:spPr>
        <p:txBody>
          <a:bodyPr wrap="square" rtlCol="0">
            <a:spAutoFit/>
          </a:bodyPr>
          <a:lstStyle/>
          <a:p>
            <a:r>
              <a:rPr lang="en-US" dirty="0">
                <a:latin typeface="Sohne"/>
              </a:rPr>
              <a:t>Castling is a special move in chess that involves the king and one rook. It is the only move in chess where a player can move two pieces at once.</a:t>
            </a:r>
          </a:p>
          <a:p>
            <a:br>
              <a:rPr lang="en-US" dirty="0">
                <a:latin typeface="Sohne"/>
              </a:rPr>
            </a:br>
            <a:r>
              <a:rPr lang="en-US" b="1" dirty="0">
                <a:latin typeface="Sohne"/>
              </a:rPr>
              <a:t>🔹 How it works:</a:t>
            </a:r>
          </a:p>
          <a:p>
            <a:pPr>
              <a:buFont typeface="Arial" panose="020B0604020202020204" pitchFamily="34" charset="0"/>
              <a:buChar char="•"/>
            </a:pPr>
            <a:r>
              <a:rPr lang="en-US" dirty="0">
                <a:latin typeface="Sohne"/>
              </a:rPr>
              <a:t>The king moves two squares to the left or right.</a:t>
            </a:r>
          </a:p>
          <a:p>
            <a:pPr>
              <a:buFont typeface="Arial" panose="020B0604020202020204" pitchFamily="34" charset="0"/>
              <a:buChar char="•"/>
            </a:pPr>
            <a:r>
              <a:rPr lang="en-US" dirty="0">
                <a:latin typeface="Sohne"/>
              </a:rPr>
              <a:t>The rook jumps over the king and lands next to it.</a:t>
            </a:r>
          </a:p>
          <a:p>
            <a:endParaRPr lang="en-US" dirty="0">
              <a:latin typeface="Sohne"/>
            </a:endParaRPr>
          </a:p>
          <a:p>
            <a:r>
              <a:rPr lang="en-US" b="1" dirty="0">
                <a:latin typeface="Sohne"/>
              </a:rPr>
              <a:t>🔹 </a:t>
            </a:r>
            <a:r>
              <a:rPr lang="en-US" dirty="0">
                <a:latin typeface="Sohne"/>
              </a:rPr>
              <a:t>There are two types:</a:t>
            </a:r>
          </a:p>
          <a:p>
            <a:pPr>
              <a:buFont typeface="+mj-lt"/>
              <a:buAutoNum type="arabicPeriod"/>
            </a:pPr>
            <a:r>
              <a:rPr lang="en-US" b="1" dirty="0">
                <a:latin typeface="Sohne"/>
              </a:rPr>
              <a:t>Kingside castling </a:t>
            </a:r>
            <a:r>
              <a:rPr lang="en-US" dirty="0">
                <a:latin typeface="Sohne"/>
              </a:rPr>
              <a:t>(O-O): King moves toward the rook on the kingside (short side).</a:t>
            </a:r>
          </a:p>
          <a:p>
            <a:pPr>
              <a:buFont typeface="+mj-lt"/>
              <a:buAutoNum type="arabicPeriod"/>
            </a:pPr>
            <a:r>
              <a:rPr lang="en-US" b="1" dirty="0">
                <a:latin typeface="Sohne"/>
              </a:rPr>
              <a:t>Queenside castling </a:t>
            </a:r>
            <a:r>
              <a:rPr lang="en-US" dirty="0">
                <a:latin typeface="Sohne"/>
              </a:rPr>
              <a:t>(O-O-O): King moves toward the rook on the queenside (long side).</a:t>
            </a:r>
          </a:p>
          <a:p>
            <a:pPr>
              <a:buFont typeface="+mj-lt"/>
              <a:buAutoNum type="arabicPeriod"/>
            </a:pPr>
            <a:endParaRPr lang="en-US" dirty="0">
              <a:latin typeface="Sohne"/>
            </a:endParaRPr>
          </a:p>
          <a:p>
            <a:r>
              <a:rPr lang="en-US" dirty="0">
                <a:latin typeface="Sohne"/>
              </a:rPr>
              <a:t>✅ </a:t>
            </a:r>
            <a:r>
              <a:rPr lang="en-US" b="1" dirty="0">
                <a:latin typeface="Sohne"/>
              </a:rPr>
              <a:t>Conditions for Castling:</a:t>
            </a:r>
          </a:p>
          <a:p>
            <a:r>
              <a:rPr lang="en-US" dirty="0">
                <a:latin typeface="Sohne"/>
              </a:rPr>
              <a:t>Castling is only legal if:</a:t>
            </a:r>
          </a:p>
          <a:p>
            <a:pPr>
              <a:buFont typeface="+mj-lt"/>
              <a:buAutoNum type="arabicPeriod"/>
            </a:pPr>
            <a:r>
              <a:rPr lang="en-US" dirty="0">
                <a:latin typeface="Sohne"/>
              </a:rPr>
              <a:t>The king and rook involved have never moved before.</a:t>
            </a:r>
          </a:p>
          <a:p>
            <a:pPr>
              <a:buFont typeface="+mj-lt"/>
              <a:buAutoNum type="arabicPeriod"/>
            </a:pPr>
            <a:r>
              <a:rPr lang="en-US" dirty="0">
                <a:latin typeface="Sohne"/>
              </a:rPr>
              <a:t>There are no pieces between the king and rook.</a:t>
            </a:r>
          </a:p>
          <a:p>
            <a:pPr>
              <a:buFont typeface="+mj-lt"/>
              <a:buAutoNum type="arabicPeriod"/>
            </a:pPr>
            <a:r>
              <a:rPr lang="en-US" dirty="0">
                <a:latin typeface="Sohne"/>
              </a:rPr>
              <a:t>The king is not in check.</a:t>
            </a:r>
          </a:p>
          <a:p>
            <a:pPr>
              <a:buFont typeface="+mj-lt"/>
              <a:buAutoNum type="arabicPeriod"/>
            </a:pPr>
            <a:r>
              <a:rPr lang="en-US" dirty="0">
                <a:latin typeface="Sohne"/>
              </a:rPr>
              <a:t>The king does not pass through a square that is under attack.</a:t>
            </a:r>
          </a:p>
          <a:p>
            <a:pPr>
              <a:buFont typeface="+mj-lt"/>
              <a:buAutoNum type="arabicPeriod"/>
            </a:pPr>
            <a:r>
              <a:rPr lang="en-US" dirty="0">
                <a:latin typeface="Sohne"/>
              </a:rPr>
              <a:t>The king does not end up in check after castling.</a:t>
            </a:r>
          </a:p>
          <a:p>
            <a:endParaRPr lang="en-US" dirty="0">
              <a:latin typeface="Sohne"/>
            </a:endParaRPr>
          </a:p>
          <a:p>
            <a:r>
              <a:rPr lang="en-US" dirty="0">
                <a:latin typeface="Sohne"/>
              </a:rPr>
              <a:t>🎯 </a:t>
            </a:r>
            <a:r>
              <a:rPr lang="en-US" b="1" dirty="0">
                <a:latin typeface="Sohne"/>
              </a:rPr>
              <a:t>Why is castling important?</a:t>
            </a:r>
          </a:p>
          <a:p>
            <a:pPr>
              <a:buFont typeface="Arial" panose="020B0604020202020204" pitchFamily="34" charset="0"/>
              <a:buChar char="•"/>
            </a:pPr>
            <a:r>
              <a:rPr lang="en-US" b="1" dirty="0">
                <a:latin typeface="Sohne"/>
              </a:rPr>
              <a:t>Safety</a:t>
            </a:r>
            <a:r>
              <a:rPr lang="en-US" dirty="0">
                <a:latin typeface="Sohne"/>
              </a:rPr>
              <a:t>: Moves the king to a safer position.</a:t>
            </a:r>
          </a:p>
          <a:p>
            <a:pPr>
              <a:buFont typeface="Arial" panose="020B0604020202020204" pitchFamily="34" charset="0"/>
              <a:buChar char="•"/>
            </a:pPr>
            <a:r>
              <a:rPr lang="en-US" b="1" dirty="0">
                <a:latin typeface="Sohne"/>
              </a:rPr>
              <a:t>Development</a:t>
            </a:r>
            <a:r>
              <a:rPr lang="en-US" dirty="0">
                <a:latin typeface="Sohne"/>
              </a:rPr>
              <a:t>: Brings the rook into the center, ready to play.</a:t>
            </a:r>
          </a:p>
          <a:p>
            <a:pPr>
              <a:buFont typeface="Arial" panose="020B0604020202020204" pitchFamily="34" charset="0"/>
              <a:buChar char="•"/>
            </a:pPr>
            <a:r>
              <a:rPr lang="en-US" b="1" dirty="0">
                <a:latin typeface="Sohne"/>
              </a:rPr>
              <a:t>Strategy</a:t>
            </a:r>
            <a:r>
              <a:rPr lang="en-US" dirty="0">
                <a:latin typeface="Sohne"/>
              </a:rPr>
              <a:t>: Often a key milestone in opening play.</a:t>
            </a:r>
          </a:p>
        </p:txBody>
      </p:sp>
      <p:sp>
        <p:nvSpPr>
          <p:cNvPr id="5" name="Rectangle 4">
            <a:extLst>
              <a:ext uri="{FF2B5EF4-FFF2-40B4-BE49-F238E27FC236}">
                <a16:creationId xmlns:a16="http://schemas.microsoft.com/office/drawing/2014/main" id="{CCF86B33-B351-DAD7-420F-E0785479E564}"/>
              </a:ext>
            </a:extLst>
          </p:cNvPr>
          <p:cNvSpPr/>
          <p:nvPr/>
        </p:nvSpPr>
        <p:spPr>
          <a:xfrm>
            <a:off x="1300461" y="2819400"/>
            <a:ext cx="5171478" cy="5599307"/>
          </a:xfrm>
          <a:prstGeom prst="rect">
            <a:avLst/>
          </a:prstGeom>
          <a:blipFill dpi="0" rotWithShape="1">
            <a:blip r:embed="rId2">
              <a:alphaModFix amt="1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499832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B7DF06A-3E36-AF75-35D7-921420289306}"/>
              </a:ext>
            </a:extLst>
          </p:cNvPr>
          <p:cNvSpPr>
            <a:spLocks noGrp="1"/>
          </p:cNvSpPr>
          <p:nvPr>
            <p:ph type="title"/>
          </p:nvPr>
        </p:nvSpPr>
        <p:spPr>
          <a:xfrm>
            <a:off x="571500" y="444500"/>
            <a:ext cx="6718300" cy="9080500"/>
          </a:xfrm>
        </p:spPr>
        <p:txBody>
          <a:bodyPr/>
          <a:lstStyle/>
          <a:p>
            <a:r>
              <a:rPr lang="en-US" b="1" dirty="0">
                <a:highlight>
                  <a:srgbClr val="00FF00"/>
                </a:highlight>
              </a:rPr>
              <a:t>Castling Examples</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sp>
        <p:nvSpPr>
          <p:cNvPr id="2" name="TextBox 1">
            <a:extLst>
              <a:ext uri="{FF2B5EF4-FFF2-40B4-BE49-F238E27FC236}">
                <a16:creationId xmlns:a16="http://schemas.microsoft.com/office/drawing/2014/main" id="{EC648679-D728-A509-6E30-365E8A35ABDD}"/>
              </a:ext>
            </a:extLst>
          </p:cNvPr>
          <p:cNvSpPr txBox="1"/>
          <p:nvPr/>
        </p:nvSpPr>
        <p:spPr>
          <a:xfrm>
            <a:off x="911136" y="1349874"/>
            <a:ext cx="6086564" cy="1200329"/>
          </a:xfrm>
          <a:prstGeom prst="rect">
            <a:avLst/>
          </a:prstGeom>
          <a:noFill/>
        </p:spPr>
        <p:txBody>
          <a:bodyPr wrap="square" rtlCol="0">
            <a:spAutoFit/>
          </a:bodyPr>
          <a:lstStyle/>
          <a:p>
            <a:r>
              <a:rPr lang="en-US" b="1" dirty="0">
                <a:solidFill>
                  <a:srgbClr val="000000"/>
                </a:solidFill>
                <a:effectLst/>
                <a:latin typeface="Sohne"/>
              </a:rPr>
              <a:t>Example 1</a:t>
            </a:r>
            <a:r>
              <a:rPr lang="en-US" dirty="0">
                <a:solidFill>
                  <a:srgbClr val="000000"/>
                </a:solidFill>
                <a:effectLst/>
                <a:latin typeface="Sohne"/>
              </a:rPr>
              <a:t>: In the first example, White moves the king from e1 to g1 and the rook from h1 to f1, completing short castling.</a:t>
            </a:r>
          </a:p>
          <a:p>
            <a:r>
              <a:rPr lang="en-US" b="1" dirty="0">
                <a:solidFill>
                  <a:srgbClr val="000000"/>
                </a:solidFill>
                <a:effectLst/>
                <a:latin typeface="Sohne"/>
              </a:rPr>
              <a:t>Example 2: </a:t>
            </a:r>
            <a:r>
              <a:rPr lang="en-US" dirty="0">
                <a:solidFill>
                  <a:srgbClr val="000000"/>
                </a:solidFill>
                <a:effectLst/>
                <a:latin typeface="Sohne"/>
              </a:rPr>
              <a:t>In the second example, White moves the king from e1 to c1 and the rook from a1 to d1, completing long castling.</a:t>
            </a:r>
          </a:p>
        </p:txBody>
      </p:sp>
      <p:pic>
        <p:nvPicPr>
          <p:cNvPr id="4" name="Picture 3">
            <a:extLst>
              <a:ext uri="{FF2B5EF4-FFF2-40B4-BE49-F238E27FC236}">
                <a16:creationId xmlns:a16="http://schemas.microsoft.com/office/drawing/2014/main" id="{2DA4F6E4-AD6A-65C8-F7CC-C6BE07DFA78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8671" y="2667880"/>
            <a:ext cx="2785771" cy="2785771"/>
          </a:xfrm>
          <a:prstGeom prst="rect">
            <a:avLst/>
          </a:prstGeom>
        </p:spPr>
      </p:pic>
      <p:pic>
        <p:nvPicPr>
          <p:cNvPr id="5" name="Picture 4">
            <a:extLst>
              <a:ext uri="{FF2B5EF4-FFF2-40B4-BE49-F238E27FC236}">
                <a16:creationId xmlns:a16="http://schemas.microsoft.com/office/drawing/2014/main" id="{E5F52335-6716-6B51-0A95-E3CDE23A496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131613" y="2667880"/>
            <a:ext cx="2785771" cy="2785771"/>
          </a:xfrm>
          <a:prstGeom prst="rect">
            <a:avLst/>
          </a:prstGeom>
        </p:spPr>
      </p:pic>
      <p:sp>
        <p:nvSpPr>
          <p:cNvPr id="6" name="TextBox 5">
            <a:extLst>
              <a:ext uri="{FF2B5EF4-FFF2-40B4-BE49-F238E27FC236}">
                <a16:creationId xmlns:a16="http://schemas.microsoft.com/office/drawing/2014/main" id="{CC1BD3F3-98FA-EE8C-06CE-114C30D2B165}"/>
              </a:ext>
            </a:extLst>
          </p:cNvPr>
          <p:cNvSpPr txBox="1"/>
          <p:nvPr/>
        </p:nvSpPr>
        <p:spPr>
          <a:xfrm>
            <a:off x="855016" y="5762463"/>
            <a:ext cx="6345884" cy="4016484"/>
          </a:xfrm>
          <a:prstGeom prst="rect">
            <a:avLst/>
          </a:prstGeom>
          <a:noFill/>
        </p:spPr>
        <p:txBody>
          <a:bodyPr wrap="square" rtlCol="0">
            <a:spAutoFit/>
          </a:bodyPr>
          <a:lstStyle/>
          <a:p>
            <a:r>
              <a:rPr lang="en-US" sz="1700" b="1" dirty="0">
                <a:solidFill>
                  <a:srgbClr val="000000"/>
                </a:solidFill>
                <a:latin typeface="Sohne"/>
              </a:rPr>
              <a:t>Game Dynamics: </a:t>
            </a:r>
          </a:p>
          <a:p>
            <a:pPr marL="285750" indent="-285750">
              <a:buFont typeface="Arial" panose="020B0604020202020204" pitchFamily="34" charset="0"/>
              <a:buChar char="•"/>
            </a:pPr>
            <a:r>
              <a:rPr lang="en-US" sz="1700" dirty="0">
                <a:solidFill>
                  <a:srgbClr val="000000"/>
                </a:solidFill>
                <a:latin typeface="Sohne"/>
              </a:rPr>
              <a:t>Short castling is common in open games (e.g., 1. e4 e5) where quick development and king safety are priorities.</a:t>
            </a:r>
          </a:p>
          <a:p>
            <a:pPr marL="285750" indent="-285750">
              <a:buFont typeface="Arial" panose="020B0604020202020204" pitchFamily="34" charset="0"/>
              <a:buChar char="•"/>
            </a:pPr>
            <a:r>
              <a:rPr lang="en-US" sz="1700" dirty="0">
                <a:solidFill>
                  <a:srgbClr val="000000"/>
                </a:solidFill>
                <a:latin typeface="Sohne"/>
              </a:rPr>
              <a:t>Long castling is common in closed or semi-open games (e.g., 1. d4 or 1. c4) where players aim for rapid rook activation on the d-file or queenside attacks.</a:t>
            </a:r>
          </a:p>
          <a:p>
            <a:pPr marL="285750" indent="-285750">
              <a:buFont typeface="Arial" panose="020B0604020202020204" pitchFamily="34" charset="0"/>
              <a:buChar char="•"/>
            </a:pPr>
            <a:endParaRPr lang="en-US" sz="1700" dirty="0">
              <a:solidFill>
                <a:srgbClr val="000000"/>
              </a:solidFill>
              <a:latin typeface="Sohne"/>
            </a:endParaRPr>
          </a:p>
          <a:p>
            <a:r>
              <a:rPr lang="en-US" sz="1700" b="1" dirty="0">
                <a:solidFill>
                  <a:srgbClr val="000000"/>
                </a:solidFill>
                <a:latin typeface="Sohne"/>
              </a:rPr>
              <a:t>Safety and Strategy:</a:t>
            </a:r>
          </a:p>
          <a:p>
            <a:pPr marL="285750" indent="-285750">
              <a:buFont typeface="Arial" panose="020B0604020202020204" pitchFamily="34" charset="0"/>
              <a:buChar char="•"/>
            </a:pPr>
            <a:r>
              <a:rPr lang="en-US" sz="1700" dirty="0">
                <a:solidFill>
                  <a:srgbClr val="000000"/>
                </a:solidFill>
                <a:latin typeface="Sohne"/>
              </a:rPr>
              <a:t>Short castling is often quicker and safer because fewer pieces need to move (only the knight and bishop), and the king is tucked behind a solid pawn structure (f2, g2, h2).</a:t>
            </a:r>
          </a:p>
          <a:p>
            <a:pPr marL="285750" indent="-285750">
              <a:buFont typeface="Arial" panose="020B0604020202020204" pitchFamily="34" charset="0"/>
              <a:buChar char="•"/>
            </a:pPr>
            <a:r>
              <a:rPr lang="en-US" sz="1700" dirty="0">
                <a:solidFill>
                  <a:srgbClr val="000000"/>
                </a:solidFill>
                <a:latin typeface="Sohne"/>
              </a:rPr>
              <a:t>Long castling often requires moving more pieces (knight, bishop, and queen) and can expose the king if the queenside pawns (a2, b2, c2) are advanced or attacked.</a:t>
            </a:r>
          </a:p>
          <a:p>
            <a:pPr marL="285750" indent="-285750">
              <a:buFont typeface="Arial" panose="020B0604020202020204" pitchFamily="34" charset="0"/>
              <a:buChar char="•"/>
            </a:pPr>
            <a:endParaRPr lang="en-US" sz="1700" dirty="0">
              <a:solidFill>
                <a:srgbClr val="000000"/>
              </a:solidFill>
              <a:latin typeface="Sohne"/>
            </a:endParaRPr>
          </a:p>
        </p:txBody>
      </p:sp>
      <p:sp>
        <p:nvSpPr>
          <p:cNvPr id="7" name="Rectangle 6">
            <a:extLst>
              <a:ext uri="{FF2B5EF4-FFF2-40B4-BE49-F238E27FC236}">
                <a16:creationId xmlns:a16="http://schemas.microsoft.com/office/drawing/2014/main" id="{A8665436-0104-99B2-29A5-BDDBA14736E4}"/>
              </a:ext>
            </a:extLst>
          </p:cNvPr>
          <p:cNvSpPr/>
          <p:nvPr/>
        </p:nvSpPr>
        <p:spPr>
          <a:xfrm>
            <a:off x="4131613" y="5466351"/>
            <a:ext cx="2785771" cy="324849"/>
          </a:xfrm>
          <a:prstGeom prst="rect">
            <a:avLst/>
          </a:prstGeom>
          <a:noFill/>
          <a:ln>
            <a:noFill/>
          </a:ln>
        </p:spPr>
        <p:txBody>
          <a:bodyPr anchor="ctr">
            <a:normAutofit fontScale="77500" lnSpcReduction="20000"/>
          </a:bodyPr>
          <a:lstStyle/>
          <a:p>
            <a:pPr algn="ctr"/>
            <a:r>
              <a:rPr lang="en-US" sz="2347" dirty="0"/>
              <a:t>Example II</a:t>
            </a:r>
          </a:p>
        </p:txBody>
      </p:sp>
      <p:sp>
        <p:nvSpPr>
          <p:cNvPr id="8" name="Rectangle 7">
            <a:extLst>
              <a:ext uri="{FF2B5EF4-FFF2-40B4-BE49-F238E27FC236}">
                <a16:creationId xmlns:a16="http://schemas.microsoft.com/office/drawing/2014/main" id="{9AF18178-5BE5-A02B-669D-6FF25CFC62F9}"/>
              </a:ext>
            </a:extLst>
          </p:cNvPr>
          <p:cNvSpPr/>
          <p:nvPr/>
        </p:nvSpPr>
        <p:spPr>
          <a:xfrm>
            <a:off x="943912" y="5466351"/>
            <a:ext cx="2785771" cy="324849"/>
          </a:xfrm>
          <a:prstGeom prst="rect">
            <a:avLst/>
          </a:prstGeom>
          <a:noFill/>
          <a:ln>
            <a:noFill/>
          </a:ln>
        </p:spPr>
        <p:txBody>
          <a:bodyPr anchor="ctr">
            <a:normAutofit fontScale="77500" lnSpcReduction="20000"/>
          </a:bodyPr>
          <a:lstStyle/>
          <a:p>
            <a:pPr algn="ctr"/>
            <a:r>
              <a:rPr lang="en-US" sz="2347" dirty="0"/>
              <a:t>Example I </a:t>
            </a:r>
          </a:p>
        </p:txBody>
      </p:sp>
      <p:sp>
        <p:nvSpPr>
          <p:cNvPr id="10" name="Rectangle 9">
            <a:extLst>
              <a:ext uri="{FF2B5EF4-FFF2-40B4-BE49-F238E27FC236}">
                <a16:creationId xmlns:a16="http://schemas.microsoft.com/office/drawing/2014/main" id="{1B941A38-6BF7-D541-EB3C-40DF0EF8B6DF}"/>
              </a:ext>
            </a:extLst>
          </p:cNvPr>
          <p:cNvSpPr/>
          <p:nvPr/>
        </p:nvSpPr>
        <p:spPr>
          <a:xfrm>
            <a:off x="1300461" y="2819400"/>
            <a:ext cx="5171478" cy="5599307"/>
          </a:xfrm>
          <a:prstGeom prst="rect">
            <a:avLst/>
          </a:prstGeom>
          <a:blipFill dpi="0" rotWithShape="1">
            <a:blip r:embed="rId4">
              <a:alphaModFix amt="1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67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50000"/>
                <a:alpha val="76000"/>
              </a:schemeClr>
            </a:gs>
            <a:gs pos="26000">
              <a:schemeClr val="accent1">
                <a:lumMod val="45000"/>
                <a:lumOff val="55000"/>
              </a:schemeClr>
            </a:gs>
            <a:gs pos="83000">
              <a:schemeClr val="accent1">
                <a:lumMod val="45000"/>
                <a:lumOff val="55000"/>
              </a:schemeClr>
            </a:gs>
            <a:gs pos="10000">
              <a:schemeClr val="accent1">
                <a:alpha val="0"/>
                <a:lumMod val="0"/>
                <a:lumOff val="100000"/>
              </a:schemeClr>
            </a:gs>
          </a:gsLst>
          <a:lin ang="5400000" scaled="1"/>
        </a:gra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96CEBA5-1E41-3A5B-6D1E-BF269D33E961}"/>
              </a:ext>
            </a:extLst>
          </p:cNvPr>
          <p:cNvSpPr>
            <a:spLocks noGrp="1"/>
          </p:cNvSpPr>
          <p:nvPr>
            <p:ph type="title"/>
          </p:nvPr>
        </p:nvSpPr>
        <p:spPr>
          <a:xfrm>
            <a:off x="527050" y="408339"/>
            <a:ext cx="6718300" cy="9080500"/>
          </a:xfrm>
        </p:spPr>
        <p:txBody>
          <a:bodyPr/>
          <a:lstStyle/>
          <a:p>
            <a:r>
              <a:rPr lang="en-US" b="1" dirty="0">
                <a:highlight>
                  <a:srgbClr val="00FF00"/>
                </a:highlight>
              </a:rPr>
              <a:t>CHESS History AND BENEFITS</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sp>
        <p:nvSpPr>
          <p:cNvPr id="7" name="TextBox 6">
            <a:extLst>
              <a:ext uri="{FF2B5EF4-FFF2-40B4-BE49-F238E27FC236}">
                <a16:creationId xmlns:a16="http://schemas.microsoft.com/office/drawing/2014/main" id="{71C9A83E-3D82-A692-2F1F-C8842C0EE387}"/>
              </a:ext>
            </a:extLst>
          </p:cNvPr>
          <p:cNvSpPr txBox="1"/>
          <p:nvPr/>
        </p:nvSpPr>
        <p:spPr>
          <a:xfrm>
            <a:off x="673100" y="6175276"/>
            <a:ext cx="6572249" cy="3139321"/>
          </a:xfrm>
          <a:prstGeom prst="rect">
            <a:avLst/>
          </a:prstGeom>
          <a:noFill/>
        </p:spPr>
        <p:txBody>
          <a:bodyPr wrap="square" rtlCol="0">
            <a:spAutoFit/>
          </a:bodyPr>
          <a:lstStyle/>
          <a:p>
            <a:r>
              <a:rPr lang="en-US" cap="none" dirty="0"/>
              <a:t>The history of chess can be traced back nearly 1500 years to its earliest known processor called chaturanga in India. </a:t>
            </a:r>
          </a:p>
          <a:p>
            <a:endParaRPr lang="en-US" dirty="0"/>
          </a:p>
          <a:p>
            <a:r>
              <a:rPr lang="en-US" cap="none" dirty="0"/>
              <a:t>Chess is widely regarded as a captivating and intellectually stimulating game. However, many children are not acquainted with the correct rules and strategies. </a:t>
            </a:r>
          </a:p>
          <a:p>
            <a:r>
              <a:rPr lang="en-US" cap="none" dirty="0"/>
              <a:t>The game of chess offers valuable lessons in focus, handling pressure and enhancing memory skills. It provides an ideal platform for personal growth and cognitive development. With the aid of this book, aspiring chess enthusiasts can attain mastery over the fundamentals of this game.</a:t>
            </a:r>
            <a:endParaRPr lang="en-US" dirty="0"/>
          </a:p>
        </p:txBody>
      </p:sp>
      <p:graphicFrame>
        <p:nvGraphicFramePr>
          <p:cNvPr id="2" name="Diagram 1">
            <a:extLst>
              <a:ext uri="{FF2B5EF4-FFF2-40B4-BE49-F238E27FC236}">
                <a16:creationId xmlns:a16="http://schemas.microsoft.com/office/drawing/2014/main" id="{26F444BD-8013-9789-1486-F51987F1CD23}"/>
              </a:ext>
            </a:extLst>
          </p:cNvPr>
          <p:cNvGraphicFramePr/>
          <p:nvPr>
            <p:extLst>
              <p:ext uri="{D42A27DB-BD31-4B8C-83A1-F6EECF244321}">
                <p14:modId xmlns:p14="http://schemas.microsoft.com/office/powerpoint/2010/main" val="518099335"/>
              </p:ext>
            </p:extLst>
          </p:nvPr>
        </p:nvGraphicFramePr>
        <p:xfrm>
          <a:off x="971550" y="1536700"/>
          <a:ext cx="5829300" cy="422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7B09F587-437F-95E0-554B-A009B7888CF5}"/>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009900" y="2863850"/>
            <a:ext cx="1765300" cy="1765300"/>
          </a:xfrm>
          <a:prstGeom prst="rect">
            <a:avLst/>
          </a:prstGeom>
        </p:spPr>
      </p:pic>
      <p:sp>
        <p:nvSpPr>
          <p:cNvPr id="6" name="Rectangle 5">
            <a:extLst>
              <a:ext uri="{FF2B5EF4-FFF2-40B4-BE49-F238E27FC236}">
                <a16:creationId xmlns:a16="http://schemas.microsoft.com/office/drawing/2014/main" id="{85014878-E0ED-5934-B01F-F26D5ED8CCEE}"/>
              </a:ext>
            </a:extLst>
          </p:cNvPr>
          <p:cNvSpPr/>
          <p:nvPr/>
        </p:nvSpPr>
        <p:spPr>
          <a:xfrm>
            <a:off x="1300461" y="2819400"/>
            <a:ext cx="5171478" cy="5599307"/>
          </a:xfrm>
          <a:prstGeom prst="rect">
            <a:avLst/>
          </a:prstGeom>
          <a:blipFill dpi="0" rotWithShape="1">
            <a:blip r:embed="rId9">
              <a:alphaModFix amt="1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460079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B7DF06A-3E36-AF75-35D7-921420289306}"/>
              </a:ext>
            </a:extLst>
          </p:cNvPr>
          <p:cNvSpPr>
            <a:spLocks noGrp="1"/>
          </p:cNvSpPr>
          <p:nvPr>
            <p:ph type="title"/>
          </p:nvPr>
        </p:nvSpPr>
        <p:spPr>
          <a:xfrm>
            <a:off x="571500" y="444500"/>
            <a:ext cx="6718300" cy="9080500"/>
          </a:xfrm>
        </p:spPr>
        <p:txBody>
          <a:bodyPr/>
          <a:lstStyle/>
          <a:p>
            <a:r>
              <a:rPr lang="en-US" b="1" dirty="0">
                <a:highlight>
                  <a:srgbClr val="00FF00"/>
                </a:highlight>
              </a:rPr>
              <a:t>WHAT IS Pawn promotion</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sp>
        <p:nvSpPr>
          <p:cNvPr id="2" name="TextBox 1">
            <a:extLst>
              <a:ext uri="{FF2B5EF4-FFF2-40B4-BE49-F238E27FC236}">
                <a16:creationId xmlns:a16="http://schemas.microsoft.com/office/drawing/2014/main" id="{EC648679-D728-A509-6E30-365E8A35ABDD}"/>
              </a:ext>
            </a:extLst>
          </p:cNvPr>
          <p:cNvSpPr txBox="1"/>
          <p:nvPr/>
        </p:nvSpPr>
        <p:spPr>
          <a:xfrm>
            <a:off x="911136" y="1730874"/>
            <a:ext cx="6086564" cy="1754326"/>
          </a:xfrm>
          <a:prstGeom prst="rect">
            <a:avLst/>
          </a:prstGeom>
          <a:noFill/>
        </p:spPr>
        <p:txBody>
          <a:bodyPr wrap="square" rtlCol="0">
            <a:spAutoFit/>
          </a:bodyPr>
          <a:lstStyle/>
          <a:p>
            <a:pPr algn="l"/>
            <a:r>
              <a:rPr lang="en-US" dirty="0">
                <a:latin typeface="Sohne"/>
              </a:rPr>
              <a:t>Pawn promotion in chess happens when a pawn reaches the opposite end of the board (the 8th rank for White or the 1st rank for Black).</a:t>
            </a:r>
          </a:p>
          <a:p>
            <a:pPr algn="l"/>
            <a:r>
              <a:rPr lang="en-US" dirty="0">
                <a:latin typeface="Sohne"/>
              </a:rPr>
              <a:t>At that moment, the pawn must be promoted into another piece — queen, rook, bishop, or knight — regardless of what pieces are still on the board.</a:t>
            </a:r>
          </a:p>
        </p:txBody>
      </p:sp>
      <p:pic>
        <p:nvPicPr>
          <p:cNvPr id="4" name="Picture 3">
            <a:extLst>
              <a:ext uri="{FF2B5EF4-FFF2-40B4-BE49-F238E27FC236}">
                <a16:creationId xmlns:a16="http://schemas.microsoft.com/office/drawing/2014/main" id="{2DA4F6E4-AD6A-65C8-F7CC-C6BE07DFA78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8671" y="4014080"/>
            <a:ext cx="2785771" cy="2785771"/>
          </a:xfrm>
          <a:prstGeom prst="rect">
            <a:avLst/>
          </a:prstGeom>
        </p:spPr>
      </p:pic>
      <p:pic>
        <p:nvPicPr>
          <p:cNvPr id="5" name="Picture 4">
            <a:extLst>
              <a:ext uri="{FF2B5EF4-FFF2-40B4-BE49-F238E27FC236}">
                <a16:creationId xmlns:a16="http://schemas.microsoft.com/office/drawing/2014/main" id="{E5F52335-6716-6B51-0A95-E3CDE23A496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131613" y="4014080"/>
            <a:ext cx="2785771" cy="2785771"/>
          </a:xfrm>
          <a:prstGeom prst="rect">
            <a:avLst/>
          </a:prstGeom>
        </p:spPr>
      </p:pic>
      <p:sp>
        <p:nvSpPr>
          <p:cNvPr id="7" name="Rectangle 6">
            <a:extLst>
              <a:ext uri="{FF2B5EF4-FFF2-40B4-BE49-F238E27FC236}">
                <a16:creationId xmlns:a16="http://schemas.microsoft.com/office/drawing/2014/main" id="{A8665436-0104-99B2-29A5-BDDBA14736E4}"/>
              </a:ext>
            </a:extLst>
          </p:cNvPr>
          <p:cNvSpPr/>
          <p:nvPr/>
        </p:nvSpPr>
        <p:spPr>
          <a:xfrm>
            <a:off x="1012259" y="6837951"/>
            <a:ext cx="5905125" cy="324849"/>
          </a:xfrm>
          <a:prstGeom prst="rect">
            <a:avLst/>
          </a:prstGeom>
          <a:noFill/>
          <a:ln>
            <a:noFill/>
          </a:ln>
        </p:spPr>
        <p:txBody>
          <a:bodyPr anchor="ctr">
            <a:normAutofit fontScale="77500" lnSpcReduction="20000"/>
          </a:bodyPr>
          <a:lstStyle/>
          <a:p>
            <a:pPr algn="ctr"/>
            <a:r>
              <a:rPr lang="en-US" sz="2347" dirty="0"/>
              <a:t>Example</a:t>
            </a:r>
          </a:p>
        </p:txBody>
      </p:sp>
      <p:sp>
        <p:nvSpPr>
          <p:cNvPr id="16" name="Rectangle 9">
            <a:extLst>
              <a:ext uri="{FF2B5EF4-FFF2-40B4-BE49-F238E27FC236}">
                <a16:creationId xmlns:a16="http://schemas.microsoft.com/office/drawing/2014/main" id="{6164EDE8-416E-0660-FFEC-147942EAC6FE}"/>
              </a:ext>
            </a:extLst>
          </p:cNvPr>
          <p:cNvSpPr>
            <a:spLocks noChangeArrowheads="1"/>
          </p:cNvSpPr>
          <p:nvPr/>
        </p:nvSpPr>
        <p:spPr bwMode="auto">
          <a:xfrm>
            <a:off x="911134" y="7285262"/>
            <a:ext cx="6086565"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dirty="0">
                <a:latin typeface="Sohne"/>
              </a:rPr>
              <a:t>Most common promotion: to a queen (called queening) because it’s the most powerful piece.</a:t>
            </a: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dirty="0">
              <a:latin typeface="Sohne"/>
            </a:endParaRP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dirty="0">
                <a:latin typeface="Sohne"/>
              </a:rPr>
              <a:t>Special cases: sometimes players choose a knight, rook, or bishop (called underpromotion) to avoid stalemate, checkmate faster, or create tactical advantages.</a:t>
            </a:r>
          </a:p>
        </p:txBody>
      </p:sp>
      <p:sp>
        <p:nvSpPr>
          <p:cNvPr id="8" name="Rectangle 7">
            <a:extLst>
              <a:ext uri="{FF2B5EF4-FFF2-40B4-BE49-F238E27FC236}">
                <a16:creationId xmlns:a16="http://schemas.microsoft.com/office/drawing/2014/main" id="{332ECCAF-5009-5A56-11D0-3505AAA6D2D6}"/>
              </a:ext>
            </a:extLst>
          </p:cNvPr>
          <p:cNvSpPr/>
          <p:nvPr/>
        </p:nvSpPr>
        <p:spPr>
          <a:xfrm>
            <a:off x="1300461" y="2819400"/>
            <a:ext cx="5171478" cy="5599307"/>
          </a:xfrm>
          <a:prstGeom prst="rect">
            <a:avLst/>
          </a:prstGeom>
          <a:blipFill dpi="0" rotWithShape="1">
            <a:blip r:embed="rId4">
              <a:alphaModFix amt="1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207689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B7DF06A-3E36-AF75-35D7-921420289306}"/>
              </a:ext>
            </a:extLst>
          </p:cNvPr>
          <p:cNvSpPr>
            <a:spLocks noGrp="1"/>
          </p:cNvSpPr>
          <p:nvPr>
            <p:ph type="title"/>
          </p:nvPr>
        </p:nvSpPr>
        <p:spPr>
          <a:xfrm>
            <a:off x="571500" y="444500"/>
            <a:ext cx="6718300" cy="9080500"/>
          </a:xfrm>
        </p:spPr>
        <p:txBody>
          <a:bodyPr/>
          <a:lstStyle/>
          <a:p>
            <a:r>
              <a:rPr lang="en-US" b="1" dirty="0">
                <a:highlight>
                  <a:srgbClr val="00FF00"/>
                </a:highlight>
              </a:rPr>
              <a:t>WHAT IS En-passant</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sp>
        <p:nvSpPr>
          <p:cNvPr id="2" name="TextBox 1">
            <a:extLst>
              <a:ext uri="{FF2B5EF4-FFF2-40B4-BE49-F238E27FC236}">
                <a16:creationId xmlns:a16="http://schemas.microsoft.com/office/drawing/2014/main" id="{EC648679-D728-A509-6E30-365E8A35ABDD}"/>
              </a:ext>
            </a:extLst>
          </p:cNvPr>
          <p:cNvSpPr txBox="1"/>
          <p:nvPr/>
        </p:nvSpPr>
        <p:spPr>
          <a:xfrm>
            <a:off x="911136" y="1730874"/>
            <a:ext cx="6086564" cy="2308324"/>
          </a:xfrm>
          <a:prstGeom prst="rect">
            <a:avLst/>
          </a:prstGeom>
          <a:noFill/>
        </p:spPr>
        <p:txBody>
          <a:bodyPr wrap="square" rtlCol="0">
            <a:spAutoFit/>
          </a:bodyPr>
          <a:lstStyle/>
          <a:p>
            <a:r>
              <a:rPr lang="en-US" dirty="0">
                <a:latin typeface="Sohne"/>
              </a:rPr>
              <a:t>En passant is a special pawn capture in chess.</a:t>
            </a:r>
          </a:p>
          <a:p>
            <a:r>
              <a:rPr lang="en-US" dirty="0">
                <a:latin typeface="Sohne"/>
              </a:rPr>
              <a:t>It happens when:</a:t>
            </a:r>
          </a:p>
          <a:p>
            <a:pPr>
              <a:buFont typeface="Arial" panose="020B0604020202020204" pitchFamily="34" charset="0"/>
              <a:buChar char="•"/>
            </a:pPr>
            <a:r>
              <a:rPr lang="en-US" dirty="0">
                <a:latin typeface="Sohne"/>
              </a:rPr>
              <a:t>A pawn moves two squares forward from its starting position (on its first move).</a:t>
            </a:r>
          </a:p>
          <a:p>
            <a:pPr>
              <a:buFont typeface="Arial" panose="020B0604020202020204" pitchFamily="34" charset="0"/>
              <a:buChar char="•"/>
            </a:pPr>
            <a:r>
              <a:rPr lang="en-US" dirty="0">
                <a:latin typeface="Sohne"/>
              </a:rPr>
              <a:t>If it lands next to an opponent’s pawn, that opponent has the right to capture it as if it had only moved one square forward.</a:t>
            </a:r>
          </a:p>
          <a:p>
            <a:pPr>
              <a:buFont typeface="Arial" panose="020B0604020202020204" pitchFamily="34" charset="0"/>
              <a:buChar char="•"/>
            </a:pPr>
            <a:r>
              <a:rPr lang="en-US" dirty="0">
                <a:latin typeface="Sohne"/>
              </a:rPr>
              <a:t>This capture must be done immediately on the next move; otherwise, the right is lost.</a:t>
            </a:r>
          </a:p>
        </p:txBody>
      </p:sp>
      <p:pic>
        <p:nvPicPr>
          <p:cNvPr id="4" name="Picture 3">
            <a:extLst>
              <a:ext uri="{FF2B5EF4-FFF2-40B4-BE49-F238E27FC236}">
                <a16:creationId xmlns:a16="http://schemas.microsoft.com/office/drawing/2014/main" id="{2DA4F6E4-AD6A-65C8-F7CC-C6BE07DFA78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8671" y="4229980"/>
            <a:ext cx="2785771" cy="2785771"/>
          </a:xfrm>
          <a:prstGeom prst="rect">
            <a:avLst/>
          </a:prstGeom>
        </p:spPr>
      </p:pic>
      <p:pic>
        <p:nvPicPr>
          <p:cNvPr id="5" name="Picture 4">
            <a:extLst>
              <a:ext uri="{FF2B5EF4-FFF2-40B4-BE49-F238E27FC236}">
                <a16:creationId xmlns:a16="http://schemas.microsoft.com/office/drawing/2014/main" id="{E5F52335-6716-6B51-0A95-E3CDE23A496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131613" y="4229980"/>
            <a:ext cx="2785771" cy="2785771"/>
          </a:xfrm>
          <a:prstGeom prst="rect">
            <a:avLst/>
          </a:prstGeom>
        </p:spPr>
      </p:pic>
      <p:sp>
        <p:nvSpPr>
          <p:cNvPr id="7" name="Rectangle 6">
            <a:extLst>
              <a:ext uri="{FF2B5EF4-FFF2-40B4-BE49-F238E27FC236}">
                <a16:creationId xmlns:a16="http://schemas.microsoft.com/office/drawing/2014/main" id="{A8665436-0104-99B2-29A5-BDDBA14736E4}"/>
              </a:ext>
            </a:extLst>
          </p:cNvPr>
          <p:cNvSpPr/>
          <p:nvPr/>
        </p:nvSpPr>
        <p:spPr>
          <a:xfrm>
            <a:off x="1012259" y="7053851"/>
            <a:ext cx="5905125" cy="324849"/>
          </a:xfrm>
          <a:prstGeom prst="rect">
            <a:avLst/>
          </a:prstGeom>
          <a:noFill/>
          <a:ln>
            <a:noFill/>
          </a:ln>
        </p:spPr>
        <p:txBody>
          <a:bodyPr anchor="ctr">
            <a:normAutofit fontScale="77500" lnSpcReduction="20000"/>
          </a:bodyPr>
          <a:lstStyle/>
          <a:p>
            <a:pPr algn="ctr"/>
            <a:r>
              <a:rPr lang="en-US" sz="2347" dirty="0"/>
              <a:t>Example</a:t>
            </a:r>
          </a:p>
        </p:txBody>
      </p:sp>
      <p:sp>
        <p:nvSpPr>
          <p:cNvPr id="16" name="Rectangle 9">
            <a:extLst>
              <a:ext uri="{FF2B5EF4-FFF2-40B4-BE49-F238E27FC236}">
                <a16:creationId xmlns:a16="http://schemas.microsoft.com/office/drawing/2014/main" id="{6164EDE8-416E-0660-FFEC-147942EAC6FE}"/>
              </a:ext>
            </a:extLst>
          </p:cNvPr>
          <p:cNvSpPr>
            <a:spLocks noChangeArrowheads="1"/>
          </p:cNvSpPr>
          <p:nvPr/>
        </p:nvSpPr>
        <p:spPr bwMode="auto">
          <a:xfrm>
            <a:off x="911134" y="7562260"/>
            <a:ext cx="608656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b="1" dirty="0">
                <a:latin typeface="Sohne"/>
              </a:rPr>
              <a:t>✅ Example:</a:t>
            </a:r>
          </a:p>
          <a:p>
            <a:pPr>
              <a:buFont typeface="Arial" panose="020B0604020202020204" pitchFamily="34" charset="0"/>
              <a:buChar char="•"/>
            </a:pPr>
            <a:r>
              <a:rPr lang="en-US" dirty="0">
                <a:latin typeface="Sohne"/>
              </a:rPr>
              <a:t>White pawn is on e5.</a:t>
            </a:r>
          </a:p>
          <a:p>
            <a:pPr>
              <a:buFont typeface="Arial" panose="020B0604020202020204" pitchFamily="34" charset="0"/>
              <a:buChar char="•"/>
            </a:pPr>
            <a:r>
              <a:rPr lang="en-US" dirty="0">
                <a:latin typeface="Sohne"/>
              </a:rPr>
              <a:t>Black pawn moves from d7 to d5 (two steps forward).</a:t>
            </a:r>
          </a:p>
          <a:p>
            <a:pPr>
              <a:buFont typeface="Arial" panose="020B0604020202020204" pitchFamily="34" charset="0"/>
              <a:buChar char="•"/>
            </a:pPr>
            <a:r>
              <a:rPr lang="en-US" dirty="0">
                <a:latin typeface="Sohne"/>
              </a:rPr>
              <a:t>White can capture the black pawn by moving exd6 en passant.</a:t>
            </a:r>
          </a:p>
        </p:txBody>
      </p:sp>
      <p:sp>
        <p:nvSpPr>
          <p:cNvPr id="8" name="Rectangle 7">
            <a:extLst>
              <a:ext uri="{FF2B5EF4-FFF2-40B4-BE49-F238E27FC236}">
                <a16:creationId xmlns:a16="http://schemas.microsoft.com/office/drawing/2014/main" id="{BB07EAA0-EE7D-1A86-EAC5-EDAC53405D73}"/>
              </a:ext>
            </a:extLst>
          </p:cNvPr>
          <p:cNvSpPr/>
          <p:nvPr/>
        </p:nvSpPr>
        <p:spPr>
          <a:xfrm>
            <a:off x="1300461" y="2819400"/>
            <a:ext cx="5171478" cy="5599307"/>
          </a:xfrm>
          <a:prstGeom prst="rect">
            <a:avLst/>
          </a:prstGeom>
          <a:blipFill dpi="0" rotWithShape="1">
            <a:blip r:embed="rId4">
              <a:alphaModFix amt="1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85403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B7DF06A-3E36-AF75-35D7-921420289306}"/>
              </a:ext>
            </a:extLst>
          </p:cNvPr>
          <p:cNvSpPr>
            <a:spLocks noGrp="1"/>
          </p:cNvSpPr>
          <p:nvPr>
            <p:ph type="title"/>
          </p:nvPr>
        </p:nvSpPr>
        <p:spPr>
          <a:xfrm>
            <a:off x="571500" y="444500"/>
            <a:ext cx="6718300" cy="9080500"/>
          </a:xfrm>
        </p:spPr>
        <p:txBody>
          <a:bodyPr/>
          <a:lstStyle/>
          <a:p>
            <a:r>
              <a:rPr lang="en-US" b="1" dirty="0">
                <a:highlight>
                  <a:srgbClr val="00FF00"/>
                </a:highlight>
              </a:rPr>
              <a:t>WHAT IS exchange</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sp>
        <p:nvSpPr>
          <p:cNvPr id="2" name="TextBox 1">
            <a:extLst>
              <a:ext uri="{FF2B5EF4-FFF2-40B4-BE49-F238E27FC236}">
                <a16:creationId xmlns:a16="http://schemas.microsoft.com/office/drawing/2014/main" id="{EC648679-D728-A509-6E30-365E8A35ABDD}"/>
              </a:ext>
            </a:extLst>
          </p:cNvPr>
          <p:cNvSpPr txBox="1"/>
          <p:nvPr/>
        </p:nvSpPr>
        <p:spPr>
          <a:xfrm>
            <a:off x="911136" y="1730874"/>
            <a:ext cx="6086564" cy="1477328"/>
          </a:xfrm>
          <a:prstGeom prst="rect">
            <a:avLst/>
          </a:prstGeom>
          <a:noFill/>
        </p:spPr>
        <p:txBody>
          <a:bodyPr wrap="square" rtlCol="0">
            <a:spAutoFit/>
          </a:bodyPr>
          <a:lstStyle/>
          <a:p>
            <a:r>
              <a:rPr lang="en-US" dirty="0">
                <a:latin typeface="Sohne"/>
              </a:rPr>
              <a:t>An exchange means trading pieces of (usually) equal value. For example:</a:t>
            </a:r>
          </a:p>
          <a:p>
            <a:pPr>
              <a:buFont typeface="Arial" panose="020B0604020202020204" pitchFamily="34" charset="0"/>
              <a:buChar char="•"/>
            </a:pPr>
            <a:r>
              <a:rPr lang="en-US" dirty="0">
                <a:latin typeface="Sohne"/>
              </a:rPr>
              <a:t>You capture your opponent’s bishop, and your opponent recaptures with their pawn.</a:t>
            </a:r>
          </a:p>
          <a:p>
            <a:pPr>
              <a:buFont typeface="Arial" panose="020B0604020202020204" pitchFamily="34" charset="0"/>
              <a:buChar char="•"/>
            </a:pPr>
            <a:r>
              <a:rPr lang="en-US" dirty="0">
                <a:latin typeface="Sohne"/>
              </a:rPr>
              <a:t>Or you take their rook, and they take your rook.</a:t>
            </a:r>
          </a:p>
        </p:txBody>
      </p:sp>
      <p:pic>
        <p:nvPicPr>
          <p:cNvPr id="4" name="Picture 3">
            <a:extLst>
              <a:ext uri="{FF2B5EF4-FFF2-40B4-BE49-F238E27FC236}">
                <a16:creationId xmlns:a16="http://schemas.microsoft.com/office/drawing/2014/main" id="{2DA4F6E4-AD6A-65C8-F7CC-C6BE07DFA78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8671" y="3658480"/>
            <a:ext cx="2785771" cy="2785771"/>
          </a:xfrm>
          <a:prstGeom prst="rect">
            <a:avLst/>
          </a:prstGeom>
        </p:spPr>
      </p:pic>
      <p:pic>
        <p:nvPicPr>
          <p:cNvPr id="5" name="Picture 4">
            <a:extLst>
              <a:ext uri="{FF2B5EF4-FFF2-40B4-BE49-F238E27FC236}">
                <a16:creationId xmlns:a16="http://schemas.microsoft.com/office/drawing/2014/main" id="{E5F52335-6716-6B51-0A95-E3CDE23A496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131613" y="3658480"/>
            <a:ext cx="2785771" cy="2785771"/>
          </a:xfrm>
          <a:prstGeom prst="rect">
            <a:avLst/>
          </a:prstGeom>
        </p:spPr>
      </p:pic>
      <p:sp>
        <p:nvSpPr>
          <p:cNvPr id="16" name="Rectangle 9">
            <a:extLst>
              <a:ext uri="{FF2B5EF4-FFF2-40B4-BE49-F238E27FC236}">
                <a16:creationId xmlns:a16="http://schemas.microsoft.com/office/drawing/2014/main" id="{6164EDE8-416E-0660-FFEC-147942EAC6FE}"/>
              </a:ext>
            </a:extLst>
          </p:cNvPr>
          <p:cNvSpPr>
            <a:spLocks noChangeArrowheads="1"/>
          </p:cNvSpPr>
          <p:nvPr/>
        </p:nvSpPr>
        <p:spPr bwMode="auto">
          <a:xfrm>
            <a:off x="898434" y="7083262"/>
            <a:ext cx="6086565"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dirty="0">
                <a:latin typeface="Sohne"/>
              </a:rPr>
              <a:t>📌 </a:t>
            </a:r>
            <a:r>
              <a:rPr lang="en-US" b="1" dirty="0">
                <a:latin typeface="Sohne"/>
              </a:rPr>
              <a:t>Tip to Remember</a:t>
            </a:r>
            <a:endParaRPr lang="en-US" dirty="0">
              <a:latin typeface="Sohne"/>
            </a:endParaRPr>
          </a:p>
          <a:p>
            <a:pPr>
              <a:buFont typeface="Arial" panose="020B0604020202020204" pitchFamily="34" charset="0"/>
              <a:buChar char="•"/>
            </a:pPr>
            <a:r>
              <a:rPr lang="en-US" dirty="0">
                <a:latin typeface="Sohne"/>
              </a:rPr>
              <a:t>Pawn = 1 point</a:t>
            </a:r>
          </a:p>
          <a:p>
            <a:pPr>
              <a:buFont typeface="Arial" panose="020B0604020202020204" pitchFamily="34" charset="0"/>
              <a:buChar char="•"/>
            </a:pPr>
            <a:r>
              <a:rPr lang="en-US" dirty="0">
                <a:latin typeface="Sohne"/>
              </a:rPr>
              <a:t>Knight = 3 points</a:t>
            </a:r>
          </a:p>
          <a:p>
            <a:pPr>
              <a:buFont typeface="Arial" panose="020B0604020202020204" pitchFamily="34" charset="0"/>
              <a:buChar char="•"/>
            </a:pPr>
            <a:r>
              <a:rPr lang="en-US" dirty="0">
                <a:latin typeface="Sohne"/>
              </a:rPr>
              <a:t>Bishop = 3 points </a:t>
            </a:r>
          </a:p>
          <a:p>
            <a:pPr>
              <a:buFont typeface="Arial" panose="020B0604020202020204" pitchFamily="34" charset="0"/>
              <a:buChar char="•"/>
            </a:pPr>
            <a:r>
              <a:rPr lang="en-US" dirty="0">
                <a:latin typeface="Sohne"/>
              </a:rPr>
              <a:t>Rook = 5 points</a:t>
            </a:r>
          </a:p>
          <a:p>
            <a:pPr>
              <a:buFont typeface="Arial" panose="020B0604020202020204" pitchFamily="34" charset="0"/>
              <a:buChar char="•"/>
            </a:pPr>
            <a:r>
              <a:rPr lang="en-US" dirty="0">
                <a:latin typeface="Sohne"/>
              </a:rPr>
              <a:t>Queen = 9 points</a:t>
            </a:r>
          </a:p>
          <a:p>
            <a:r>
              <a:rPr lang="en-US" dirty="0">
                <a:latin typeface="Sohne"/>
              </a:rPr>
              <a:t>So whenever you exchange, check the </a:t>
            </a:r>
            <a:r>
              <a:rPr lang="en-US" b="1" dirty="0">
                <a:latin typeface="Sohne"/>
              </a:rPr>
              <a:t>piece value + position</a:t>
            </a:r>
            <a:r>
              <a:rPr lang="en-US" dirty="0">
                <a:latin typeface="Sohne"/>
              </a:rPr>
              <a:t>.</a:t>
            </a:r>
          </a:p>
        </p:txBody>
      </p:sp>
      <p:sp>
        <p:nvSpPr>
          <p:cNvPr id="6" name="Rectangle 5">
            <a:extLst>
              <a:ext uri="{FF2B5EF4-FFF2-40B4-BE49-F238E27FC236}">
                <a16:creationId xmlns:a16="http://schemas.microsoft.com/office/drawing/2014/main" id="{0D7391EF-3986-D3C3-894C-3A8466A1F1E6}"/>
              </a:ext>
            </a:extLst>
          </p:cNvPr>
          <p:cNvSpPr/>
          <p:nvPr/>
        </p:nvSpPr>
        <p:spPr>
          <a:xfrm>
            <a:off x="4131613" y="6456951"/>
            <a:ext cx="2785771" cy="324849"/>
          </a:xfrm>
          <a:prstGeom prst="rect">
            <a:avLst/>
          </a:prstGeom>
          <a:noFill/>
          <a:ln>
            <a:noFill/>
          </a:ln>
        </p:spPr>
        <p:txBody>
          <a:bodyPr anchor="ctr">
            <a:normAutofit fontScale="77500" lnSpcReduction="20000"/>
          </a:bodyPr>
          <a:lstStyle/>
          <a:p>
            <a:pPr algn="ctr"/>
            <a:r>
              <a:rPr lang="en-US" sz="2347" dirty="0"/>
              <a:t>Example II</a:t>
            </a:r>
          </a:p>
        </p:txBody>
      </p:sp>
      <p:sp>
        <p:nvSpPr>
          <p:cNvPr id="8" name="Rectangle 7">
            <a:extLst>
              <a:ext uri="{FF2B5EF4-FFF2-40B4-BE49-F238E27FC236}">
                <a16:creationId xmlns:a16="http://schemas.microsoft.com/office/drawing/2014/main" id="{9A3AC405-30AE-C3AF-4DAC-E23DF903F648}"/>
              </a:ext>
            </a:extLst>
          </p:cNvPr>
          <p:cNvSpPr/>
          <p:nvPr/>
        </p:nvSpPr>
        <p:spPr>
          <a:xfrm>
            <a:off x="943912" y="6456951"/>
            <a:ext cx="2785771" cy="324849"/>
          </a:xfrm>
          <a:prstGeom prst="rect">
            <a:avLst/>
          </a:prstGeom>
          <a:noFill/>
          <a:ln>
            <a:noFill/>
          </a:ln>
        </p:spPr>
        <p:txBody>
          <a:bodyPr anchor="ctr">
            <a:normAutofit fontScale="77500" lnSpcReduction="20000"/>
          </a:bodyPr>
          <a:lstStyle/>
          <a:p>
            <a:pPr algn="ctr"/>
            <a:r>
              <a:rPr lang="en-US" sz="2347" dirty="0"/>
              <a:t>Example I </a:t>
            </a:r>
          </a:p>
        </p:txBody>
      </p:sp>
      <p:sp>
        <p:nvSpPr>
          <p:cNvPr id="9" name="Rectangle 8">
            <a:extLst>
              <a:ext uri="{FF2B5EF4-FFF2-40B4-BE49-F238E27FC236}">
                <a16:creationId xmlns:a16="http://schemas.microsoft.com/office/drawing/2014/main" id="{69BFA4FF-689A-D007-7B8F-DEB76EF78DB7}"/>
              </a:ext>
            </a:extLst>
          </p:cNvPr>
          <p:cNvSpPr/>
          <p:nvPr/>
        </p:nvSpPr>
        <p:spPr>
          <a:xfrm>
            <a:off x="1300461" y="2819400"/>
            <a:ext cx="5171478" cy="5599307"/>
          </a:xfrm>
          <a:prstGeom prst="rect">
            <a:avLst/>
          </a:prstGeom>
          <a:blipFill dpi="0" rotWithShape="1">
            <a:blip r:embed="rId4">
              <a:alphaModFix amt="1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326960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B7DF06A-3E36-AF75-35D7-921420289306}"/>
              </a:ext>
            </a:extLst>
          </p:cNvPr>
          <p:cNvSpPr>
            <a:spLocks noGrp="1"/>
          </p:cNvSpPr>
          <p:nvPr>
            <p:ph type="title"/>
          </p:nvPr>
        </p:nvSpPr>
        <p:spPr>
          <a:xfrm>
            <a:off x="571500" y="444500"/>
            <a:ext cx="6718300" cy="9080500"/>
          </a:xfrm>
        </p:spPr>
        <p:txBody>
          <a:bodyPr/>
          <a:lstStyle/>
          <a:p>
            <a:r>
              <a:rPr lang="en-US" b="1" dirty="0">
                <a:highlight>
                  <a:srgbClr val="00FF00"/>
                </a:highlight>
              </a:rPr>
              <a:t>Favourable &amp; unfavourable exchange</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sp>
        <p:nvSpPr>
          <p:cNvPr id="2" name="TextBox 1">
            <a:extLst>
              <a:ext uri="{FF2B5EF4-FFF2-40B4-BE49-F238E27FC236}">
                <a16:creationId xmlns:a16="http://schemas.microsoft.com/office/drawing/2014/main" id="{EC648679-D728-A509-6E30-365E8A35ABDD}"/>
              </a:ext>
            </a:extLst>
          </p:cNvPr>
          <p:cNvSpPr txBox="1"/>
          <p:nvPr/>
        </p:nvSpPr>
        <p:spPr>
          <a:xfrm>
            <a:off x="911136" y="1730874"/>
            <a:ext cx="6086564" cy="1754326"/>
          </a:xfrm>
          <a:prstGeom prst="rect">
            <a:avLst/>
          </a:prstGeom>
          <a:noFill/>
        </p:spPr>
        <p:txBody>
          <a:bodyPr wrap="square" rtlCol="0">
            <a:spAutoFit/>
          </a:bodyPr>
          <a:lstStyle/>
          <a:p>
            <a:r>
              <a:rPr lang="en-US" b="1" dirty="0">
                <a:latin typeface="Sohne"/>
              </a:rPr>
              <a:t>Favourable Exchange</a:t>
            </a:r>
          </a:p>
          <a:p>
            <a:r>
              <a:rPr lang="en-US" dirty="0">
                <a:latin typeface="Sohne"/>
              </a:rPr>
              <a:t>An exchange is </a:t>
            </a:r>
            <a:r>
              <a:rPr lang="en-US" b="1" i="1" dirty="0">
                <a:latin typeface="Sohne"/>
              </a:rPr>
              <a:t>Favourable</a:t>
            </a:r>
            <a:r>
              <a:rPr lang="en-US" dirty="0">
                <a:latin typeface="Sohne"/>
              </a:rPr>
              <a:t> when you gain more than you lose in terms of piece value or position.</a:t>
            </a:r>
          </a:p>
          <a:p>
            <a:pPr>
              <a:buFont typeface="Arial" panose="020B0604020202020204" pitchFamily="34" charset="0"/>
              <a:buChar char="•"/>
            </a:pPr>
            <a:r>
              <a:rPr lang="en-US" dirty="0">
                <a:latin typeface="Sohne"/>
              </a:rPr>
              <a:t>Example: You trade your knight (3 points) for your opponent’s rook (5 points).</a:t>
            </a:r>
          </a:p>
          <a:p>
            <a:pPr>
              <a:buFont typeface="Arial" panose="020B0604020202020204" pitchFamily="34" charset="0"/>
              <a:buChar char="•"/>
            </a:pPr>
            <a:r>
              <a:rPr lang="en-US" dirty="0">
                <a:latin typeface="Sohne"/>
              </a:rPr>
              <a:t>Example: You give up a bishop but capture a queen.</a:t>
            </a:r>
          </a:p>
        </p:txBody>
      </p:sp>
      <p:pic>
        <p:nvPicPr>
          <p:cNvPr id="4" name="Picture 3">
            <a:extLst>
              <a:ext uri="{FF2B5EF4-FFF2-40B4-BE49-F238E27FC236}">
                <a16:creationId xmlns:a16="http://schemas.microsoft.com/office/drawing/2014/main" id="{2DA4F6E4-AD6A-65C8-F7CC-C6BE07DFA78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8671" y="3772780"/>
            <a:ext cx="2785771" cy="2785771"/>
          </a:xfrm>
          <a:prstGeom prst="rect">
            <a:avLst/>
          </a:prstGeom>
        </p:spPr>
      </p:pic>
      <p:pic>
        <p:nvPicPr>
          <p:cNvPr id="5" name="Picture 4">
            <a:extLst>
              <a:ext uri="{FF2B5EF4-FFF2-40B4-BE49-F238E27FC236}">
                <a16:creationId xmlns:a16="http://schemas.microsoft.com/office/drawing/2014/main" id="{E5F52335-6716-6B51-0A95-E3CDE23A496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131613" y="3772780"/>
            <a:ext cx="2785771" cy="2785771"/>
          </a:xfrm>
          <a:prstGeom prst="rect">
            <a:avLst/>
          </a:prstGeom>
        </p:spPr>
      </p:pic>
      <p:sp>
        <p:nvSpPr>
          <p:cNvPr id="16" name="Rectangle 9">
            <a:extLst>
              <a:ext uri="{FF2B5EF4-FFF2-40B4-BE49-F238E27FC236}">
                <a16:creationId xmlns:a16="http://schemas.microsoft.com/office/drawing/2014/main" id="{6164EDE8-416E-0660-FFEC-147942EAC6FE}"/>
              </a:ext>
            </a:extLst>
          </p:cNvPr>
          <p:cNvSpPr>
            <a:spLocks noChangeArrowheads="1"/>
          </p:cNvSpPr>
          <p:nvPr/>
        </p:nvSpPr>
        <p:spPr bwMode="auto">
          <a:xfrm>
            <a:off x="898434" y="7221761"/>
            <a:ext cx="6086565"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b="1" dirty="0">
                <a:latin typeface="Sohne"/>
              </a:rPr>
              <a:t>Unfavourable Exchange</a:t>
            </a:r>
          </a:p>
          <a:p>
            <a:r>
              <a:rPr lang="en-US" dirty="0">
                <a:latin typeface="Sohne"/>
              </a:rPr>
              <a:t>An exchange is </a:t>
            </a:r>
            <a:r>
              <a:rPr lang="en-US" b="1" i="1" dirty="0">
                <a:latin typeface="Sohne"/>
              </a:rPr>
              <a:t>Unfavourabl</a:t>
            </a:r>
            <a:r>
              <a:rPr lang="en-US" i="1" dirty="0">
                <a:latin typeface="Sohne"/>
              </a:rPr>
              <a:t>e</a:t>
            </a:r>
            <a:r>
              <a:rPr lang="en-US" dirty="0">
                <a:latin typeface="Sohne"/>
              </a:rPr>
              <a:t> when you lose more than you gain.</a:t>
            </a:r>
          </a:p>
          <a:p>
            <a:pPr>
              <a:buFont typeface="Arial" panose="020B0604020202020204" pitchFamily="34" charset="0"/>
              <a:buChar char="•"/>
            </a:pPr>
            <a:r>
              <a:rPr lang="en-US" dirty="0">
                <a:latin typeface="Sohne"/>
              </a:rPr>
              <a:t>Example: You give up your rook (5 points) for your opponent’s knight (3 points).</a:t>
            </a:r>
          </a:p>
          <a:p>
            <a:pPr>
              <a:buFont typeface="Arial" panose="020B0604020202020204" pitchFamily="34" charset="0"/>
              <a:buChar char="•"/>
            </a:pPr>
            <a:r>
              <a:rPr lang="en-US" dirty="0">
                <a:latin typeface="Sohne"/>
              </a:rPr>
              <a:t>Example: You capture a pawn but lose your bishop in return.</a:t>
            </a:r>
          </a:p>
        </p:txBody>
      </p:sp>
      <p:sp>
        <p:nvSpPr>
          <p:cNvPr id="6" name="Rectangle 5">
            <a:extLst>
              <a:ext uri="{FF2B5EF4-FFF2-40B4-BE49-F238E27FC236}">
                <a16:creationId xmlns:a16="http://schemas.microsoft.com/office/drawing/2014/main" id="{0D7391EF-3986-D3C3-894C-3A8466A1F1E6}"/>
              </a:ext>
            </a:extLst>
          </p:cNvPr>
          <p:cNvSpPr/>
          <p:nvPr/>
        </p:nvSpPr>
        <p:spPr>
          <a:xfrm>
            <a:off x="4131613" y="6571251"/>
            <a:ext cx="2785771" cy="324849"/>
          </a:xfrm>
          <a:prstGeom prst="rect">
            <a:avLst/>
          </a:prstGeom>
          <a:noFill/>
          <a:ln>
            <a:noFill/>
          </a:ln>
        </p:spPr>
        <p:txBody>
          <a:bodyPr anchor="ctr">
            <a:normAutofit fontScale="77500" lnSpcReduction="20000"/>
          </a:bodyPr>
          <a:lstStyle/>
          <a:p>
            <a:pPr algn="ctr"/>
            <a:r>
              <a:rPr lang="en-US" sz="2347" dirty="0"/>
              <a:t>Example II</a:t>
            </a:r>
          </a:p>
        </p:txBody>
      </p:sp>
      <p:sp>
        <p:nvSpPr>
          <p:cNvPr id="8" name="Rectangle 7">
            <a:extLst>
              <a:ext uri="{FF2B5EF4-FFF2-40B4-BE49-F238E27FC236}">
                <a16:creationId xmlns:a16="http://schemas.microsoft.com/office/drawing/2014/main" id="{9A3AC405-30AE-C3AF-4DAC-E23DF903F648}"/>
              </a:ext>
            </a:extLst>
          </p:cNvPr>
          <p:cNvSpPr/>
          <p:nvPr/>
        </p:nvSpPr>
        <p:spPr>
          <a:xfrm>
            <a:off x="943912" y="6571251"/>
            <a:ext cx="2785771" cy="324849"/>
          </a:xfrm>
          <a:prstGeom prst="rect">
            <a:avLst/>
          </a:prstGeom>
          <a:noFill/>
          <a:ln>
            <a:noFill/>
          </a:ln>
        </p:spPr>
        <p:txBody>
          <a:bodyPr anchor="ctr">
            <a:normAutofit fontScale="77500" lnSpcReduction="20000"/>
          </a:bodyPr>
          <a:lstStyle/>
          <a:p>
            <a:pPr algn="ctr"/>
            <a:r>
              <a:rPr lang="en-US" sz="2347" dirty="0"/>
              <a:t>Example I </a:t>
            </a:r>
          </a:p>
        </p:txBody>
      </p:sp>
      <p:sp>
        <p:nvSpPr>
          <p:cNvPr id="9" name="Rectangle 8">
            <a:extLst>
              <a:ext uri="{FF2B5EF4-FFF2-40B4-BE49-F238E27FC236}">
                <a16:creationId xmlns:a16="http://schemas.microsoft.com/office/drawing/2014/main" id="{E12C28C5-6235-2423-1903-114865B3B774}"/>
              </a:ext>
            </a:extLst>
          </p:cNvPr>
          <p:cNvSpPr/>
          <p:nvPr/>
        </p:nvSpPr>
        <p:spPr>
          <a:xfrm>
            <a:off x="1300461" y="2819400"/>
            <a:ext cx="5171478" cy="5599307"/>
          </a:xfrm>
          <a:prstGeom prst="rect">
            <a:avLst/>
          </a:prstGeom>
          <a:blipFill dpi="0" rotWithShape="1">
            <a:blip r:embed="rId4">
              <a:alphaModFix amt="1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405971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B7DF06A-3E36-AF75-35D7-921420289306}"/>
              </a:ext>
            </a:extLst>
          </p:cNvPr>
          <p:cNvSpPr>
            <a:spLocks noGrp="1"/>
          </p:cNvSpPr>
          <p:nvPr>
            <p:ph type="title"/>
          </p:nvPr>
        </p:nvSpPr>
        <p:spPr>
          <a:xfrm>
            <a:off x="571500" y="444500"/>
            <a:ext cx="6718300" cy="9080500"/>
          </a:xfrm>
        </p:spPr>
        <p:txBody>
          <a:bodyPr/>
          <a:lstStyle/>
          <a:p>
            <a:r>
              <a:rPr lang="en-US" b="1" dirty="0">
                <a:highlight>
                  <a:srgbClr val="00FF00"/>
                </a:highlight>
              </a:rPr>
              <a:t>Key notes (Exchange)</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sp>
        <p:nvSpPr>
          <p:cNvPr id="5" name="Rectangle 2">
            <a:extLst>
              <a:ext uri="{FF2B5EF4-FFF2-40B4-BE49-F238E27FC236}">
                <a16:creationId xmlns:a16="http://schemas.microsoft.com/office/drawing/2014/main" id="{D5BEBB59-6349-9D08-263E-FD7280873A90}"/>
              </a:ext>
            </a:extLst>
          </p:cNvPr>
          <p:cNvSpPr>
            <a:spLocks noChangeArrowheads="1"/>
          </p:cNvSpPr>
          <p:nvPr/>
        </p:nvSpPr>
        <p:spPr bwMode="auto">
          <a:xfrm>
            <a:off x="908050" y="1413899"/>
            <a:ext cx="5956300" cy="7894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700" b="1" i="0" u="none" strike="noStrike" cap="none" normalizeH="0" baseline="0" dirty="0">
                <a:ln>
                  <a:noFill/>
                </a:ln>
                <a:solidFill>
                  <a:srgbClr val="000000"/>
                </a:solidFill>
                <a:effectLst/>
                <a:latin typeface="Sohne"/>
                <a:cs typeface="Arial" panose="020B0604020202020204" pitchFamily="34" charset="0"/>
              </a:rPr>
              <a:t>Piece Value Reference</a:t>
            </a:r>
            <a:r>
              <a:rPr kumimoji="0" lang="en-US" altLang="en-US" sz="1700" b="0" i="0" u="none" strike="noStrike" cap="none" normalizeH="0" baseline="0" dirty="0">
                <a:ln>
                  <a:noFill/>
                </a:ln>
                <a:solidFill>
                  <a:srgbClr val="000000"/>
                </a:solidFill>
                <a:effectLst/>
                <a:latin typeface="Sohne"/>
                <a:cs typeface="Arial" panose="020B0604020202020204" pitchFamily="34" charset="0"/>
              </a:rPr>
              <a:t>: In chess, approximate piece values are: pawn = 1, knight = 3, bishop = 3, rook = 5, queen = 9. These values help evaluate whether an exchange is favorable or unfavorable in terms of material.</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700" b="0" i="0" u="none" strike="noStrike" cap="none" normalizeH="0" baseline="0" dirty="0">
              <a:ln>
                <a:noFill/>
              </a:ln>
              <a:solidFill>
                <a:srgbClr val="000000"/>
              </a:solidFill>
              <a:effectLst/>
              <a:latin typeface="Sohne"/>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700" b="1" i="0" u="none" strike="noStrike" cap="none" normalizeH="0" baseline="0" dirty="0">
                <a:ln>
                  <a:noFill/>
                </a:ln>
                <a:solidFill>
                  <a:srgbClr val="000000"/>
                </a:solidFill>
                <a:effectLst/>
                <a:latin typeface="Sohne"/>
                <a:cs typeface="Arial" panose="020B0604020202020204" pitchFamily="34" charset="0"/>
              </a:rPr>
              <a:t>Positional Factors</a:t>
            </a:r>
            <a:r>
              <a:rPr kumimoji="0" lang="en-US" altLang="en-US" sz="1700" b="0" i="0" u="none" strike="noStrike" cap="none" normalizeH="0" baseline="0" dirty="0">
                <a:ln>
                  <a:noFill/>
                </a:ln>
                <a:solidFill>
                  <a:srgbClr val="000000"/>
                </a:solidFill>
                <a:effectLst/>
                <a:latin typeface="Sohne"/>
                <a:cs typeface="Arial" panose="020B0604020202020204" pitchFamily="34" charset="0"/>
              </a:rPr>
              <a:t>: Beyond material, the value of an exchange depends on the position. For example, trading a bishop for a knight might be favorable in a closed position (where knights are stronger) but unfavorable in an open position (where bishops thrive).</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700" b="0" i="0" u="none" strike="noStrike" cap="none" normalizeH="0" baseline="0" dirty="0">
              <a:ln>
                <a:noFill/>
              </a:ln>
              <a:solidFill>
                <a:srgbClr val="000000"/>
              </a:solidFill>
              <a:effectLst/>
              <a:latin typeface="Sohne"/>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700" b="1" i="0" u="none" strike="noStrike" cap="none" normalizeH="0" baseline="0" dirty="0">
                <a:ln>
                  <a:noFill/>
                </a:ln>
                <a:solidFill>
                  <a:srgbClr val="000000"/>
                </a:solidFill>
                <a:effectLst/>
                <a:latin typeface="Sohne"/>
                <a:cs typeface="Arial" panose="020B0604020202020204" pitchFamily="34" charset="0"/>
              </a:rPr>
              <a:t>The Exchange</a:t>
            </a:r>
            <a:r>
              <a:rPr kumimoji="0" lang="en-US" altLang="en-US" sz="1700" b="0" i="0" u="none" strike="noStrike" cap="none" normalizeH="0" baseline="0" dirty="0">
                <a:ln>
                  <a:noFill/>
                </a:ln>
                <a:solidFill>
                  <a:srgbClr val="000000"/>
                </a:solidFill>
                <a:effectLst/>
                <a:latin typeface="Sohne"/>
                <a:cs typeface="Arial" panose="020B0604020202020204" pitchFamily="34" charset="0"/>
              </a:rPr>
              <a:t>: In chess terminology, “the exchange” specifically refers to trading a minor piece (knight or bishop) for a rook. Winning “the exchange” (e.g., a knight for a rook) is favorable, while losing it is unfavorable.</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700" b="1" i="0" u="none" strike="noStrike" cap="none" normalizeH="0" baseline="0" dirty="0">
              <a:ln>
                <a:noFill/>
              </a:ln>
              <a:solidFill>
                <a:schemeClr val="tx1"/>
              </a:solidFill>
              <a:effectLst/>
              <a:latin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lang="en-US" altLang="en-US" sz="1700" b="1" dirty="0">
                <a:solidFill>
                  <a:srgbClr val="000000"/>
                </a:solidFill>
                <a:latin typeface="Sohne"/>
                <a:cs typeface="Arial" panose="020B0604020202020204" pitchFamily="34" charset="0"/>
              </a:rPr>
              <a:t>Think about phase of the game:</a:t>
            </a: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1700" dirty="0">
                <a:solidFill>
                  <a:srgbClr val="000000"/>
                </a:solidFill>
                <a:latin typeface="Sohne"/>
                <a:cs typeface="Arial" panose="020B0604020202020204" pitchFamily="34" charset="0"/>
              </a:rPr>
              <a:t>Opening/Middlegame: Avoid unnecessary exchanges; activity matters more.</a:t>
            </a: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1700" dirty="0">
                <a:solidFill>
                  <a:srgbClr val="000000"/>
                </a:solidFill>
                <a:latin typeface="Sohne"/>
                <a:cs typeface="Arial" panose="020B0604020202020204" pitchFamily="34" charset="0"/>
              </a:rPr>
              <a:t>Endgame: Simplify when ahead, keep complexity when behind.</a:t>
            </a: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1700" dirty="0">
                <a:solidFill>
                  <a:srgbClr val="000000"/>
                </a:solidFill>
                <a:latin typeface="Sohne"/>
                <a:cs typeface="Arial" panose="020B0604020202020204" pitchFamily="34" charset="0"/>
              </a:rPr>
              <a:t>King safety → Sometimes exchanging queens is bad if it exposes your king.</a:t>
            </a:r>
            <a:br>
              <a:rPr lang="en-US" altLang="en-US" sz="1700" dirty="0">
                <a:solidFill>
                  <a:srgbClr val="000000"/>
                </a:solidFill>
                <a:latin typeface="Sohne"/>
                <a:cs typeface="Arial" panose="020B0604020202020204" pitchFamily="34" charset="0"/>
              </a:rPr>
            </a:br>
            <a:endParaRPr lang="en-US" altLang="en-US" sz="1700" dirty="0">
              <a:solidFill>
                <a:srgbClr val="000000"/>
              </a:solidFill>
              <a:latin typeface="Sohne"/>
              <a:cs typeface="Arial" panose="020B0604020202020204" pitchFamily="34" charset="0"/>
            </a:endParaRPr>
          </a:p>
          <a:p>
            <a:pPr marL="285750" indent="-285750">
              <a:buFont typeface="Wingdings" panose="05000000000000000000" pitchFamily="2" charset="2"/>
              <a:buChar char="q"/>
            </a:pPr>
            <a:r>
              <a:rPr lang="en-US" sz="1700" dirty="0">
                <a:solidFill>
                  <a:srgbClr val="000000"/>
                </a:solidFill>
                <a:latin typeface="Sohne"/>
                <a:cs typeface="Arial" panose="020B0604020202020204" pitchFamily="34" charset="0"/>
              </a:rPr>
              <a:t> </a:t>
            </a:r>
            <a:r>
              <a:rPr lang="en-US" sz="1700" b="1" dirty="0">
                <a:solidFill>
                  <a:srgbClr val="000000"/>
                </a:solidFill>
                <a:latin typeface="Sohne"/>
                <a:cs typeface="Arial" panose="020B0604020202020204" pitchFamily="34" charset="0"/>
              </a:rPr>
              <a:t>Practical Rules of Thumb</a:t>
            </a:r>
          </a:p>
          <a:p>
            <a:pPr>
              <a:buFont typeface="Arial" panose="020B0604020202020204" pitchFamily="34" charset="0"/>
              <a:buChar char="•"/>
            </a:pPr>
            <a:r>
              <a:rPr lang="en-US" sz="1700" b="1" dirty="0">
                <a:solidFill>
                  <a:srgbClr val="000000"/>
                </a:solidFill>
                <a:latin typeface="Sohne"/>
                <a:cs typeface="Arial" panose="020B0604020202020204" pitchFamily="34" charset="0"/>
              </a:rPr>
              <a:t>Ahead in material? </a:t>
            </a:r>
            <a:r>
              <a:rPr lang="en-US" sz="1700" dirty="0">
                <a:solidFill>
                  <a:srgbClr val="000000"/>
                </a:solidFill>
                <a:latin typeface="Sohne"/>
                <a:cs typeface="Arial" panose="020B0604020202020204" pitchFamily="34" charset="0"/>
              </a:rPr>
              <a:t>→ Trade pieces, not pawns.</a:t>
            </a:r>
          </a:p>
          <a:p>
            <a:pPr>
              <a:buFont typeface="Arial" panose="020B0604020202020204" pitchFamily="34" charset="0"/>
              <a:buChar char="•"/>
            </a:pPr>
            <a:r>
              <a:rPr lang="en-US" sz="1700" b="1" dirty="0">
                <a:solidFill>
                  <a:srgbClr val="000000"/>
                </a:solidFill>
                <a:latin typeface="Sohne"/>
                <a:cs typeface="Arial" panose="020B0604020202020204" pitchFamily="34" charset="0"/>
              </a:rPr>
              <a:t>Behind in material? </a:t>
            </a:r>
            <a:r>
              <a:rPr lang="en-US" sz="1700" dirty="0">
                <a:solidFill>
                  <a:srgbClr val="000000"/>
                </a:solidFill>
                <a:latin typeface="Sohne"/>
                <a:cs typeface="Arial" panose="020B0604020202020204" pitchFamily="34" charset="0"/>
              </a:rPr>
              <a:t>→ Avoid exchanges; keep queens and pieces on.</a:t>
            </a:r>
          </a:p>
          <a:p>
            <a:pPr>
              <a:buFont typeface="Arial" panose="020B0604020202020204" pitchFamily="34" charset="0"/>
              <a:buChar char="•"/>
            </a:pPr>
            <a:r>
              <a:rPr lang="en-US" sz="1700" b="1" dirty="0">
                <a:solidFill>
                  <a:srgbClr val="000000"/>
                </a:solidFill>
                <a:latin typeface="Sohne"/>
                <a:cs typeface="Arial" panose="020B0604020202020204" pitchFamily="34" charset="0"/>
              </a:rPr>
              <a:t>Better position? </a:t>
            </a:r>
            <a:r>
              <a:rPr lang="en-US" sz="1700" dirty="0">
                <a:solidFill>
                  <a:srgbClr val="000000"/>
                </a:solidFill>
                <a:latin typeface="Sohne"/>
                <a:cs typeface="Arial" panose="020B0604020202020204" pitchFamily="34" charset="0"/>
              </a:rPr>
              <a:t>→ Only exchange if it doesn’t relieve pressure.</a:t>
            </a:r>
          </a:p>
          <a:p>
            <a:pPr>
              <a:buFont typeface="Arial" panose="020B0604020202020204" pitchFamily="34" charset="0"/>
              <a:buChar char="•"/>
            </a:pPr>
            <a:r>
              <a:rPr lang="en-US" sz="1700" b="1" dirty="0">
                <a:solidFill>
                  <a:srgbClr val="000000"/>
                </a:solidFill>
                <a:latin typeface="Sohne"/>
                <a:cs typeface="Arial" panose="020B0604020202020204" pitchFamily="34" charset="0"/>
              </a:rPr>
              <a:t>Worse position? </a:t>
            </a:r>
            <a:r>
              <a:rPr lang="en-US" sz="1700" dirty="0">
                <a:solidFill>
                  <a:srgbClr val="000000"/>
                </a:solidFill>
                <a:latin typeface="Sohne"/>
                <a:cs typeface="Arial" panose="020B0604020202020204" pitchFamily="34" charset="0"/>
              </a:rPr>
              <a:t>→ Sometimes exchanging queens reduces the opponent’s attack.</a:t>
            </a:r>
          </a:p>
        </p:txBody>
      </p:sp>
      <p:sp>
        <p:nvSpPr>
          <p:cNvPr id="4" name="Rectangle 3">
            <a:extLst>
              <a:ext uri="{FF2B5EF4-FFF2-40B4-BE49-F238E27FC236}">
                <a16:creationId xmlns:a16="http://schemas.microsoft.com/office/drawing/2014/main" id="{C7BEFD15-EC5F-89A7-EED7-68650C7B35A9}"/>
              </a:ext>
            </a:extLst>
          </p:cNvPr>
          <p:cNvSpPr/>
          <p:nvPr/>
        </p:nvSpPr>
        <p:spPr>
          <a:xfrm>
            <a:off x="1300461" y="2819400"/>
            <a:ext cx="5171478" cy="5599307"/>
          </a:xfrm>
          <a:prstGeom prst="rect">
            <a:avLst/>
          </a:prstGeom>
          <a:blipFill dpi="0" rotWithShape="1">
            <a:blip r:embed="rId2">
              <a:alphaModFix amt="1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722615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B7DF06A-3E36-AF75-35D7-921420289306}"/>
              </a:ext>
            </a:extLst>
          </p:cNvPr>
          <p:cNvSpPr>
            <a:spLocks noGrp="1"/>
          </p:cNvSpPr>
          <p:nvPr>
            <p:ph type="title"/>
          </p:nvPr>
        </p:nvSpPr>
        <p:spPr>
          <a:xfrm>
            <a:off x="571500" y="444500"/>
            <a:ext cx="6718300" cy="9080500"/>
          </a:xfrm>
        </p:spPr>
        <p:txBody>
          <a:bodyPr/>
          <a:lstStyle/>
          <a:p>
            <a:r>
              <a:rPr lang="en-US" b="1" dirty="0">
                <a:highlight>
                  <a:srgbClr val="00FF00"/>
                </a:highlight>
              </a:rPr>
              <a:t>Opening principles</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sp>
        <p:nvSpPr>
          <p:cNvPr id="2" name="TextBox 1">
            <a:extLst>
              <a:ext uri="{FF2B5EF4-FFF2-40B4-BE49-F238E27FC236}">
                <a16:creationId xmlns:a16="http://schemas.microsoft.com/office/drawing/2014/main" id="{EC648679-D728-A509-6E30-365E8A35ABDD}"/>
              </a:ext>
            </a:extLst>
          </p:cNvPr>
          <p:cNvSpPr txBox="1"/>
          <p:nvPr/>
        </p:nvSpPr>
        <p:spPr>
          <a:xfrm>
            <a:off x="911136" y="1547991"/>
            <a:ext cx="6086564" cy="2308324"/>
          </a:xfrm>
          <a:prstGeom prst="rect">
            <a:avLst/>
          </a:prstGeom>
          <a:noFill/>
        </p:spPr>
        <p:txBody>
          <a:bodyPr wrap="square" rtlCol="0">
            <a:spAutoFit/>
          </a:bodyPr>
          <a:lstStyle/>
          <a:p>
            <a:r>
              <a:rPr lang="en-US" dirty="0">
                <a:solidFill>
                  <a:srgbClr val="000000"/>
                </a:solidFill>
                <a:effectLst/>
                <a:latin typeface="Sohne"/>
              </a:rPr>
              <a:t>The basic opening principles in chess are fundamental guidelines that help players establish a strong position early in the game. These principles focus on controlling the center, developing pieces efficiently, and ensuring king safety. </a:t>
            </a:r>
          </a:p>
          <a:p>
            <a:r>
              <a:rPr lang="en-US" dirty="0">
                <a:latin typeface="Sohne"/>
              </a:rPr>
              <a:t>Mastering the </a:t>
            </a:r>
            <a:r>
              <a:rPr lang="en-US" b="1" dirty="0">
                <a:latin typeface="Sohne"/>
              </a:rPr>
              <a:t>basic opening principles</a:t>
            </a:r>
            <a:r>
              <a:rPr lang="en-US" dirty="0">
                <a:latin typeface="Sohne"/>
              </a:rPr>
              <a:t> is the most important step for beginners and intermediate players. Instead of memorizing too many moves, it’s better to understand these universal rules.</a:t>
            </a:r>
            <a:endParaRPr lang="en-US" dirty="0">
              <a:solidFill>
                <a:srgbClr val="000000"/>
              </a:solidFill>
              <a:effectLst/>
              <a:latin typeface="Sohne"/>
            </a:endParaRPr>
          </a:p>
        </p:txBody>
      </p:sp>
      <p:pic>
        <p:nvPicPr>
          <p:cNvPr id="4" name="Picture 3">
            <a:extLst>
              <a:ext uri="{FF2B5EF4-FFF2-40B4-BE49-F238E27FC236}">
                <a16:creationId xmlns:a16="http://schemas.microsoft.com/office/drawing/2014/main" id="{2DA4F6E4-AD6A-65C8-F7CC-C6BE07DFA78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58671" y="4014080"/>
            <a:ext cx="2785771" cy="2785771"/>
          </a:xfrm>
          <a:prstGeom prst="rect">
            <a:avLst/>
          </a:prstGeom>
        </p:spPr>
      </p:pic>
      <p:pic>
        <p:nvPicPr>
          <p:cNvPr id="5" name="Picture 4">
            <a:extLst>
              <a:ext uri="{FF2B5EF4-FFF2-40B4-BE49-F238E27FC236}">
                <a16:creationId xmlns:a16="http://schemas.microsoft.com/office/drawing/2014/main" id="{E5F52335-6716-6B51-0A95-E3CDE23A496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131613" y="4014080"/>
            <a:ext cx="2785771" cy="2785771"/>
          </a:xfrm>
          <a:prstGeom prst="rect">
            <a:avLst/>
          </a:prstGeom>
        </p:spPr>
      </p:pic>
      <p:sp>
        <p:nvSpPr>
          <p:cNvPr id="6" name="TextBox 5">
            <a:extLst>
              <a:ext uri="{FF2B5EF4-FFF2-40B4-BE49-F238E27FC236}">
                <a16:creationId xmlns:a16="http://schemas.microsoft.com/office/drawing/2014/main" id="{CC1BD3F3-98FA-EE8C-06CE-114C30D2B165}"/>
              </a:ext>
            </a:extLst>
          </p:cNvPr>
          <p:cNvSpPr txBox="1"/>
          <p:nvPr/>
        </p:nvSpPr>
        <p:spPr>
          <a:xfrm>
            <a:off x="1066800" y="7311863"/>
            <a:ext cx="5981700" cy="1754326"/>
          </a:xfrm>
          <a:prstGeom prst="rect">
            <a:avLst/>
          </a:prstGeom>
          <a:noFill/>
        </p:spPr>
        <p:txBody>
          <a:bodyPr wrap="square" rtlCol="0">
            <a:spAutoFit/>
          </a:bodyPr>
          <a:lstStyle/>
          <a:p>
            <a:pPr rtl="0"/>
            <a:r>
              <a:rPr lang="pt-BR" b="1" dirty="0">
                <a:solidFill>
                  <a:srgbClr val="000000"/>
                </a:solidFill>
                <a:effectLst/>
                <a:latin typeface="Arial" panose="020B0604020202020204" pitchFamily="34" charset="0"/>
              </a:rPr>
              <a:t>Example</a:t>
            </a:r>
            <a:r>
              <a:rPr lang="pt-BR" dirty="0">
                <a:solidFill>
                  <a:srgbClr val="000000"/>
                </a:solidFill>
                <a:effectLst/>
                <a:latin typeface="Arial" panose="020B0604020202020204" pitchFamily="34" charset="0"/>
              </a:rPr>
              <a:t> </a:t>
            </a:r>
          </a:p>
          <a:p>
            <a:pPr marL="342900" indent="-342900" rtl="0">
              <a:buFont typeface="+mj-lt"/>
              <a:buAutoNum type="arabicPeriod"/>
            </a:pPr>
            <a:r>
              <a:rPr lang="pt-BR" dirty="0">
                <a:solidFill>
                  <a:srgbClr val="000000"/>
                </a:solidFill>
                <a:effectLst/>
                <a:latin typeface="Arial" panose="020B0604020202020204" pitchFamily="34" charset="0"/>
              </a:rPr>
              <a:t>e4 e5</a:t>
            </a:r>
          </a:p>
          <a:p>
            <a:pPr marL="342900" indent="-342900" rtl="0">
              <a:buFont typeface="+mj-lt"/>
              <a:buAutoNum type="arabicPeriod"/>
            </a:pPr>
            <a:r>
              <a:rPr lang="pt-BR" dirty="0">
                <a:solidFill>
                  <a:srgbClr val="000000"/>
                </a:solidFill>
                <a:effectLst/>
                <a:latin typeface="Arial" panose="020B0604020202020204" pitchFamily="34" charset="0"/>
              </a:rPr>
              <a:t>Nf3 Nc6</a:t>
            </a:r>
          </a:p>
          <a:p>
            <a:pPr marL="342900" indent="-342900" rtl="0">
              <a:buFont typeface="+mj-lt"/>
              <a:buAutoNum type="arabicPeriod"/>
            </a:pPr>
            <a:r>
              <a:rPr lang="pt-BR" dirty="0">
                <a:solidFill>
                  <a:srgbClr val="000000"/>
                </a:solidFill>
                <a:effectLst/>
                <a:latin typeface="Arial" panose="020B0604020202020204" pitchFamily="34" charset="0"/>
              </a:rPr>
              <a:t>Bc4 Bc5</a:t>
            </a:r>
          </a:p>
          <a:p>
            <a:pPr marL="342900" indent="-342900" rtl="0">
              <a:buFont typeface="+mj-lt"/>
              <a:buAutoNum type="arabicPeriod"/>
            </a:pPr>
            <a:r>
              <a:rPr lang="pt-BR" dirty="0">
                <a:solidFill>
                  <a:srgbClr val="000000"/>
                </a:solidFill>
                <a:effectLst/>
                <a:latin typeface="Arial" panose="020B0604020202020204" pitchFamily="34" charset="0"/>
              </a:rPr>
              <a:t>d3 Nf6</a:t>
            </a:r>
          </a:p>
          <a:p>
            <a:pPr marL="342900" indent="-342900" rtl="0">
              <a:buFont typeface="+mj-lt"/>
              <a:buAutoNum type="arabicPeriod"/>
            </a:pPr>
            <a:r>
              <a:rPr lang="pt-BR" dirty="0">
                <a:solidFill>
                  <a:srgbClr val="000000"/>
                </a:solidFill>
                <a:effectLst/>
                <a:latin typeface="Arial" panose="020B0604020202020204" pitchFamily="34" charset="0"/>
              </a:rPr>
              <a:t>O-O O-O</a:t>
            </a:r>
          </a:p>
        </p:txBody>
      </p:sp>
      <p:sp>
        <p:nvSpPr>
          <p:cNvPr id="7" name="Rectangle 6">
            <a:extLst>
              <a:ext uri="{FF2B5EF4-FFF2-40B4-BE49-F238E27FC236}">
                <a16:creationId xmlns:a16="http://schemas.microsoft.com/office/drawing/2014/main" id="{A8665436-0104-99B2-29A5-BDDBA14736E4}"/>
              </a:ext>
            </a:extLst>
          </p:cNvPr>
          <p:cNvSpPr/>
          <p:nvPr/>
        </p:nvSpPr>
        <p:spPr>
          <a:xfrm>
            <a:off x="1012259" y="6922359"/>
            <a:ext cx="5905125" cy="324849"/>
          </a:xfrm>
          <a:prstGeom prst="rect">
            <a:avLst/>
          </a:prstGeom>
          <a:noFill/>
          <a:ln>
            <a:noFill/>
          </a:ln>
        </p:spPr>
        <p:txBody>
          <a:bodyPr anchor="ctr">
            <a:normAutofit fontScale="77500" lnSpcReduction="20000"/>
          </a:bodyPr>
          <a:lstStyle/>
          <a:p>
            <a:pPr algn="ctr"/>
            <a:r>
              <a:rPr lang="en-US" sz="2347" dirty="0"/>
              <a:t>Example</a:t>
            </a:r>
          </a:p>
        </p:txBody>
      </p:sp>
      <p:sp>
        <p:nvSpPr>
          <p:cNvPr id="9" name="Rectangle 8">
            <a:extLst>
              <a:ext uri="{FF2B5EF4-FFF2-40B4-BE49-F238E27FC236}">
                <a16:creationId xmlns:a16="http://schemas.microsoft.com/office/drawing/2014/main" id="{ECC9E9A3-2313-3575-AD36-68C10537E92E}"/>
              </a:ext>
            </a:extLst>
          </p:cNvPr>
          <p:cNvSpPr/>
          <p:nvPr/>
        </p:nvSpPr>
        <p:spPr>
          <a:xfrm>
            <a:off x="1300461" y="2819400"/>
            <a:ext cx="5171478" cy="5599307"/>
          </a:xfrm>
          <a:prstGeom prst="rect">
            <a:avLst/>
          </a:prstGeom>
          <a:blipFill dpi="0" rotWithShape="1">
            <a:blip r:embed="rId4">
              <a:alphaModFix amt="1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764405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B7DF06A-3E36-AF75-35D7-921420289306}"/>
              </a:ext>
            </a:extLst>
          </p:cNvPr>
          <p:cNvSpPr>
            <a:spLocks noGrp="1"/>
          </p:cNvSpPr>
          <p:nvPr>
            <p:ph type="title"/>
          </p:nvPr>
        </p:nvSpPr>
        <p:spPr>
          <a:xfrm>
            <a:off x="571500" y="444500"/>
            <a:ext cx="6718300" cy="9080500"/>
          </a:xfrm>
        </p:spPr>
        <p:txBody>
          <a:bodyPr/>
          <a:lstStyle/>
          <a:p>
            <a:r>
              <a:rPr lang="en-US" b="1" dirty="0">
                <a:highlight>
                  <a:srgbClr val="00FF00"/>
                </a:highlight>
              </a:rPr>
              <a:t>Key notes (Opening)</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sp>
        <p:nvSpPr>
          <p:cNvPr id="5" name="Rectangle 2">
            <a:extLst>
              <a:ext uri="{FF2B5EF4-FFF2-40B4-BE49-F238E27FC236}">
                <a16:creationId xmlns:a16="http://schemas.microsoft.com/office/drawing/2014/main" id="{D5BEBB59-6349-9D08-263E-FD7280873A90}"/>
              </a:ext>
            </a:extLst>
          </p:cNvPr>
          <p:cNvSpPr>
            <a:spLocks noChangeArrowheads="1"/>
          </p:cNvSpPr>
          <p:nvPr/>
        </p:nvSpPr>
        <p:spPr bwMode="auto">
          <a:xfrm>
            <a:off x="908050" y="1474370"/>
            <a:ext cx="5956300" cy="7632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ctr" anchorCtr="0" compatLnSpc="1">
            <a:prstTxWarp prst="textNoShape">
              <a:avLst/>
            </a:prstTxWarp>
            <a:spAutoFit/>
          </a:bodyPr>
          <a:lstStyle/>
          <a:p>
            <a:r>
              <a:rPr lang="en-US" sz="1600" dirty="0"/>
              <a:t>🔑 </a:t>
            </a:r>
            <a:r>
              <a:rPr lang="en-US" sz="1700" dirty="0">
                <a:latin typeface="Sohne"/>
              </a:rPr>
              <a:t>Basic Opening Principles in Chess</a:t>
            </a:r>
          </a:p>
          <a:p>
            <a:endParaRPr lang="en-US" sz="1700" dirty="0">
              <a:latin typeface="Sohne"/>
            </a:endParaRPr>
          </a:p>
          <a:p>
            <a:r>
              <a:rPr lang="en-US" sz="1700" b="1" dirty="0">
                <a:latin typeface="Sohne"/>
              </a:rPr>
              <a:t>1. Control the Center</a:t>
            </a:r>
          </a:p>
          <a:p>
            <a:pPr>
              <a:buFont typeface="Arial" panose="020B0604020202020204" pitchFamily="34" charset="0"/>
              <a:buChar char="•"/>
            </a:pPr>
            <a:r>
              <a:rPr lang="en-US" sz="1700" dirty="0">
                <a:latin typeface="Sohne"/>
              </a:rPr>
              <a:t>Place pawns and pieces so they influence the central squares (e4, d4, e5, d5).</a:t>
            </a:r>
          </a:p>
          <a:p>
            <a:pPr>
              <a:buFont typeface="Arial" panose="020B0604020202020204" pitchFamily="34" charset="0"/>
              <a:buChar char="•"/>
            </a:pPr>
            <a:r>
              <a:rPr lang="en-US" sz="1700" dirty="0">
                <a:latin typeface="Sohne"/>
              </a:rPr>
              <a:t>Example: Moves like 1. e4 or 1. d4 are popular because they grab space and open lines for your pieces.</a:t>
            </a:r>
          </a:p>
          <a:p>
            <a:pPr>
              <a:buFont typeface="Arial" panose="020B0604020202020204" pitchFamily="34" charset="0"/>
              <a:buChar char="•"/>
            </a:pPr>
            <a:endParaRPr lang="en-US" sz="1700" dirty="0">
              <a:latin typeface="Sohne"/>
            </a:endParaRPr>
          </a:p>
          <a:p>
            <a:r>
              <a:rPr lang="en-US" sz="1700" b="1" dirty="0">
                <a:latin typeface="Sohne"/>
              </a:rPr>
              <a:t>2. Develop Your Pieces Early</a:t>
            </a:r>
          </a:p>
          <a:p>
            <a:pPr>
              <a:buFont typeface="Arial" panose="020B0604020202020204" pitchFamily="34" charset="0"/>
              <a:buChar char="•"/>
            </a:pPr>
            <a:r>
              <a:rPr lang="en-US" sz="1700" dirty="0">
                <a:latin typeface="Sohne"/>
              </a:rPr>
              <a:t>Get your knights and bishops out quickly.</a:t>
            </a:r>
          </a:p>
          <a:p>
            <a:pPr>
              <a:buFont typeface="Arial" panose="020B0604020202020204" pitchFamily="34" charset="0"/>
              <a:buChar char="•"/>
            </a:pPr>
            <a:r>
              <a:rPr lang="en-US" sz="1700" dirty="0">
                <a:latin typeface="Sohne"/>
              </a:rPr>
              <a:t>General rule: Knights before bishops (but depends on position).</a:t>
            </a:r>
          </a:p>
          <a:p>
            <a:pPr>
              <a:buFont typeface="Arial" panose="020B0604020202020204" pitchFamily="34" charset="0"/>
              <a:buChar char="•"/>
            </a:pPr>
            <a:r>
              <a:rPr lang="en-US" sz="1700" dirty="0">
                <a:latin typeface="Sohne"/>
              </a:rPr>
              <a:t>Don’t move the same piece twice in the opening unless necessary.</a:t>
            </a:r>
          </a:p>
          <a:p>
            <a:pPr>
              <a:buFont typeface="Arial" panose="020B0604020202020204" pitchFamily="34" charset="0"/>
              <a:buChar char="•"/>
            </a:pPr>
            <a:endParaRPr lang="en-US" sz="1700" dirty="0">
              <a:latin typeface="Sohne"/>
            </a:endParaRPr>
          </a:p>
          <a:p>
            <a:r>
              <a:rPr lang="en-US" sz="1700" b="1" dirty="0">
                <a:latin typeface="Sohne"/>
              </a:rPr>
              <a:t>3. King Safety</a:t>
            </a:r>
          </a:p>
          <a:p>
            <a:pPr>
              <a:buFont typeface="Arial" panose="020B0604020202020204" pitchFamily="34" charset="0"/>
              <a:buChar char="•"/>
            </a:pPr>
            <a:r>
              <a:rPr lang="en-US" sz="1700" dirty="0">
                <a:latin typeface="Sohne"/>
              </a:rPr>
              <a:t>Castle early (usually kingside) to keep your king safe and connect the rooks.</a:t>
            </a:r>
          </a:p>
          <a:p>
            <a:pPr>
              <a:buFont typeface="Arial" panose="020B0604020202020204" pitchFamily="34" charset="0"/>
              <a:buChar char="•"/>
            </a:pPr>
            <a:r>
              <a:rPr lang="en-US" sz="1700" dirty="0">
                <a:latin typeface="Sohne"/>
              </a:rPr>
              <a:t>Avoid weakening your king’s defenses with unnecessary pawn moves.</a:t>
            </a:r>
          </a:p>
          <a:p>
            <a:pPr>
              <a:buFont typeface="Arial" panose="020B0604020202020204" pitchFamily="34" charset="0"/>
              <a:buChar char="•"/>
            </a:pPr>
            <a:endParaRPr lang="en-US" sz="1700" dirty="0">
              <a:latin typeface="Sohne"/>
            </a:endParaRPr>
          </a:p>
          <a:p>
            <a:r>
              <a:rPr lang="en-US" sz="1700" b="1" dirty="0">
                <a:latin typeface="Sohne"/>
              </a:rPr>
              <a:t>4. Don’t Move Too Many Pawns</a:t>
            </a:r>
          </a:p>
          <a:p>
            <a:pPr>
              <a:buFont typeface="Arial" panose="020B0604020202020204" pitchFamily="34" charset="0"/>
              <a:buChar char="•"/>
            </a:pPr>
            <a:r>
              <a:rPr lang="en-US" sz="1700" dirty="0">
                <a:latin typeface="Sohne"/>
              </a:rPr>
              <a:t>Pawns are important, but moving too many early wastes time.</a:t>
            </a:r>
          </a:p>
          <a:p>
            <a:pPr>
              <a:buFont typeface="Arial" panose="020B0604020202020204" pitchFamily="34" charset="0"/>
              <a:buChar char="•"/>
            </a:pPr>
            <a:r>
              <a:rPr lang="en-US" sz="1700" dirty="0">
                <a:latin typeface="Sohne"/>
              </a:rPr>
              <a:t>Focus on piece activity, not just pushing pawns.</a:t>
            </a:r>
          </a:p>
          <a:p>
            <a:pPr>
              <a:buFont typeface="Arial" panose="020B0604020202020204" pitchFamily="34" charset="0"/>
              <a:buChar char="•"/>
            </a:pPr>
            <a:endParaRPr lang="en-US" sz="1700" dirty="0">
              <a:latin typeface="Sohne"/>
            </a:endParaRPr>
          </a:p>
          <a:p>
            <a:r>
              <a:rPr lang="en-US" sz="1700" b="1" dirty="0">
                <a:latin typeface="Sohne"/>
              </a:rPr>
              <a:t>5. Don’t Bring the Queen Out Too Early</a:t>
            </a:r>
          </a:p>
          <a:p>
            <a:pPr>
              <a:buFont typeface="Arial" panose="020B0604020202020204" pitchFamily="34" charset="0"/>
              <a:buChar char="•"/>
            </a:pPr>
            <a:r>
              <a:rPr lang="en-US" sz="1700" dirty="0">
                <a:latin typeface="Sohne"/>
              </a:rPr>
              <a:t>The queen is powerful but vulnerable.</a:t>
            </a:r>
          </a:p>
          <a:p>
            <a:pPr>
              <a:buFont typeface="Arial" panose="020B0604020202020204" pitchFamily="34" charset="0"/>
              <a:buChar char="•"/>
            </a:pPr>
            <a:r>
              <a:rPr lang="en-US" sz="1700" dirty="0">
                <a:latin typeface="Sohne"/>
              </a:rPr>
              <a:t>If you bring it out too soon, your opponent can chase it around while developing their own pieces.</a:t>
            </a:r>
          </a:p>
          <a:p>
            <a:pPr>
              <a:buFont typeface="Arial" panose="020B0604020202020204" pitchFamily="34" charset="0"/>
              <a:buChar char="•"/>
            </a:pPr>
            <a:endParaRPr lang="en-US" sz="1700" dirty="0">
              <a:latin typeface="Sohne"/>
            </a:endParaRPr>
          </a:p>
        </p:txBody>
      </p:sp>
      <p:sp>
        <p:nvSpPr>
          <p:cNvPr id="4" name="Rectangle 3">
            <a:extLst>
              <a:ext uri="{FF2B5EF4-FFF2-40B4-BE49-F238E27FC236}">
                <a16:creationId xmlns:a16="http://schemas.microsoft.com/office/drawing/2014/main" id="{5FB9F67C-CBE3-830D-32BE-E52C9EDC2A95}"/>
              </a:ext>
            </a:extLst>
          </p:cNvPr>
          <p:cNvSpPr/>
          <p:nvPr/>
        </p:nvSpPr>
        <p:spPr>
          <a:xfrm>
            <a:off x="1300461" y="2832100"/>
            <a:ext cx="5171478" cy="5599307"/>
          </a:xfrm>
          <a:prstGeom prst="rect">
            <a:avLst/>
          </a:prstGeom>
          <a:blipFill dpi="0" rotWithShape="1">
            <a:blip r:embed="rId2">
              <a:alphaModFix amt="1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062975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B7DF06A-3E36-AF75-35D7-921420289306}"/>
              </a:ext>
            </a:extLst>
          </p:cNvPr>
          <p:cNvSpPr>
            <a:spLocks noGrp="1"/>
          </p:cNvSpPr>
          <p:nvPr>
            <p:ph type="title"/>
          </p:nvPr>
        </p:nvSpPr>
        <p:spPr>
          <a:xfrm>
            <a:off x="571500" y="444500"/>
            <a:ext cx="6718300" cy="9080500"/>
          </a:xfrm>
        </p:spPr>
        <p:txBody>
          <a:bodyPr/>
          <a:lstStyle/>
          <a:p>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sp>
        <p:nvSpPr>
          <p:cNvPr id="4" name="TextBox 3">
            <a:extLst>
              <a:ext uri="{FF2B5EF4-FFF2-40B4-BE49-F238E27FC236}">
                <a16:creationId xmlns:a16="http://schemas.microsoft.com/office/drawing/2014/main" id="{B92DE8BC-910D-B5E7-8E54-92EB9C8A672C}"/>
              </a:ext>
            </a:extLst>
          </p:cNvPr>
          <p:cNvSpPr txBox="1"/>
          <p:nvPr/>
        </p:nvSpPr>
        <p:spPr>
          <a:xfrm>
            <a:off x="886264" y="923172"/>
            <a:ext cx="5978086" cy="7848302"/>
          </a:xfrm>
          <a:prstGeom prst="rect">
            <a:avLst/>
          </a:prstGeom>
          <a:noFill/>
        </p:spPr>
        <p:txBody>
          <a:bodyPr wrap="square">
            <a:spAutoFit/>
          </a:bodyPr>
          <a:lstStyle/>
          <a:p>
            <a:r>
              <a:rPr lang="en-US" sz="1800" b="1" dirty="0">
                <a:latin typeface="Sohne"/>
              </a:rPr>
              <a:t>6. Complete Development Before Attacking</a:t>
            </a:r>
          </a:p>
          <a:p>
            <a:pPr>
              <a:buFont typeface="Arial" panose="020B0604020202020204" pitchFamily="34" charset="0"/>
              <a:buChar char="•"/>
            </a:pPr>
            <a:r>
              <a:rPr lang="en-US" sz="1800" dirty="0">
                <a:latin typeface="Sohne"/>
              </a:rPr>
              <a:t>Beginners often launch early attacks without development.</a:t>
            </a:r>
          </a:p>
          <a:p>
            <a:pPr>
              <a:buFont typeface="Arial" panose="020B0604020202020204" pitchFamily="34" charset="0"/>
              <a:buChar char="•"/>
            </a:pPr>
            <a:r>
              <a:rPr lang="en-US" sz="1800" dirty="0">
                <a:latin typeface="Sohne"/>
              </a:rPr>
              <a:t>A developed army is stronger than a premature attack.</a:t>
            </a:r>
          </a:p>
          <a:p>
            <a:pPr>
              <a:buFont typeface="Arial" panose="020B0604020202020204" pitchFamily="34" charset="0"/>
              <a:buChar char="•"/>
            </a:pPr>
            <a:endParaRPr lang="en-US" sz="1800" dirty="0">
              <a:latin typeface="Sohne"/>
            </a:endParaRPr>
          </a:p>
          <a:p>
            <a:pPr>
              <a:buFont typeface="Arial" panose="020B0604020202020204" pitchFamily="34" charset="0"/>
              <a:buChar char="•"/>
            </a:pPr>
            <a:endParaRPr lang="en-US" sz="1800" dirty="0">
              <a:latin typeface="Sohne"/>
            </a:endParaRPr>
          </a:p>
          <a:p>
            <a:r>
              <a:rPr lang="en-US" sz="1800" b="1" dirty="0">
                <a:latin typeface="Sohne"/>
              </a:rPr>
              <a:t>📌 Quick Checklist Before Move 10:</a:t>
            </a:r>
          </a:p>
          <a:p>
            <a:r>
              <a:rPr lang="en-US" sz="1800" dirty="0">
                <a:latin typeface="Sohne"/>
              </a:rPr>
              <a:t>✅ Are your knights and bishops developed?</a:t>
            </a:r>
            <a:br>
              <a:rPr lang="en-US" sz="1800" dirty="0">
                <a:latin typeface="Sohne"/>
              </a:rPr>
            </a:br>
            <a:r>
              <a:rPr lang="en-US" sz="1800" dirty="0">
                <a:latin typeface="Sohne"/>
              </a:rPr>
              <a:t>✅ Is your king safe (castled)?</a:t>
            </a:r>
            <a:br>
              <a:rPr lang="en-US" sz="1800" dirty="0">
                <a:latin typeface="Sohne"/>
              </a:rPr>
            </a:br>
            <a:r>
              <a:rPr lang="en-US" sz="1800" dirty="0">
                <a:latin typeface="Sohne"/>
              </a:rPr>
              <a:t>✅ Do you have control over the center?</a:t>
            </a:r>
            <a:br>
              <a:rPr lang="en-US" sz="1800" dirty="0">
                <a:latin typeface="Sohne"/>
              </a:rPr>
            </a:br>
            <a:r>
              <a:rPr lang="en-US" sz="1800" dirty="0">
                <a:latin typeface="Sohne"/>
              </a:rPr>
              <a:t>✅ Are your rooks connected or almost connected?</a:t>
            </a:r>
          </a:p>
          <a:p>
            <a:endParaRPr lang="en-US" dirty="0">
              <a:latin typeface="Sohne"/>
            </a:endParaRPr>
          </a:p>
          <a:p>
            <a:endParaRPr lang="en-US" sz="1800" dirty="0">
              <a:latin typeface="Sohne"/>
            </a:endParaRPr>
          </a:p>
          <a:p>
            <a:pPr marL="285750" indent="-285750" rtl="0">
              <a:buFont typeface="Wingdings" panose="05000000000000000000" pitchFamily="2" charset="2"/>
              <a:buChar char="q"/>
            </a:pPr>
            <a:r>
              <a:rPr lang="en-US" b="1" dirty="0">
                <a:solidFill>
                  <a:srgbClr val="000000"/>
                </a:solidFill>
                <a:effectLst/>
                <a:latin typeface="Sohne"/>
              </a:rPr>
              <a:t>Key Notes</a:t>
            </a:r>
          </a:p>
          <a:p>
            <a:pPr rtl="0">
              <a:buFont typeface="Arial" panose="020B0604020202020204" pitchFamily="34" charset="0"/>
              <a:buChar char="•"/>
            </a:pPr>
            <a:r>
              <a:rPr lang="en-US" b="1" dirty="0">
                <a:solidFill>
                  <a:srgbClr val="000000"/>
                </a:solidFill>
                <a:effectLst/>
                <a:latin typeface="Sohne"/>
              </a:rPr>
              <a:t>Prioritize Development: </a:t>
            </a:r>
            <a:r>
              <a:rPr lang="en-US" dirty="0">
                <a:solidFill>
                  <a:srgbClr val="000000"/>
                </a:solidFill>
                <a:effectLst/>
                <a:latin typeface="Sohne"/>
              </a:rPr>
              <a:t>Aim to get your knights and bishops active and castle within the first 5–10 moves.</a:t>
            </a:r>
          </a:p>
          <a:p>
            <a:pPr rtl="0">
              <a:buFont typeface="Arial" panose="020B0604020202020204" pitchFamily="34" charset="0"/>
              <a:buChar char="•"/>
            </a:pPr>
            <a:endParaRPr lang="en-US" dirty="0">
              <a:solidFill>
                <a:srgbClr val="000000"/>
              </a:solidFill>
              <a:effectLst/>
              <a:latin typeface="Sohne"/>
            </a:endParaRPr>
          </a:p>
          <a:p>
            <a:pPr rtl="0">
              <a:buFont typeface="Arial" panose="020B0604020202020204" pitchFamily="34" charset="0"/>
              <a:buChar char="•"/>
            </a:pPr>
            <a:r>
              <a:rPr lang="en-US" b="1" dirty="0">
                <a:solidFill>
                  <a:srgbClr val="000000"/>
                </a:solidFill>
                <a:effectLst/>
                <a:latin typeface="Sohne"/>
              </a:rPr>
              <a:t>Flexibility: </a:t>
            </a:r>
            <a:r>
              <a:rPr lang="en-US" dirty="0">
                <a:solidFill>
                  <a:srgbClr val="000000"/>
                </a:solidFill>
                <a:effectLst/>
                <a:latin typeface="Sohne"/>
              </a:rPr>
              <a:t>These principles are guidelines, not strict rules. Specific openings (e.g., Sicilian Defense, King’s Gambit) may bend them for strategic reasons.</a:t>
            </a:r>
          </a:p>
          <a:p>
            <a:pPr rtl="0">
              <a:buFont typeface="Arial" panose="020B0604020202020204" pitchFamily="34" charset="0"/>
              <a:buChar char="•"/>
            </a:pPr>
            <a:endParaRPr lang="en-US" dirty="0">
              <a:solidFill>
                <a:srgbClr val="000000"/>
              </a:solidFill>
              <a:effectLst/>
              <a:latin typeface="Sohne"/>
            </a:endParaRPr>
          </a:p>
          <a:p>
            <a:pPr rtl="0">
              <a:buFont typeface="Arial" panose="020B0604020202020204" pitchFamily="34" charset="0"/>
              <a:buChar char="•"/>
            </a:pPr>
            <a:r>
              <a:rPr lang="en-US" b="1" dirty="0">
                <a:solidFill>
                  <a:srgbClr val="000000"/>
                </a:solidFill>
                <a:effectLst/>
                <a:latin typeface="Sohne"/>
              </a:rPr>
              <a:t>Opponent’s Moves: </a:t>
            </a:r>
            <a:r>
              <a:rPr lang="en-US" dirty="0">
                <a:solidFill>
                  <a:srgbClr val="000000"/>
                </a:solidFill>
                <a:effectLst/>
                <a:latin typeface="Sohne"/>
              </a:rPr>
              <a:t>Always consider your opponent’s threats and adjust your plan to counter them while following these principles.</a:t>
            </a:r>
          </a:p>
          <a:p>
            <a:pPr rtl="0">
              <a:buFont typeface="+mj-lt"/>
              <a:buAutoNum type="arabicPeriod"/>
            </a:pPr>
            <a:r>
              <a:rPr lang="en-US" dirty="0">
                <a:solidFill>
                  <a:srgbClr val="000000"/>
                </a:solidFill>
                <a:effectLst/>
                <a:latin typeface="Sohne"/>
              </a:rPr>
              <a:t>Example Opening (Italian Game)e4 e5 ,Nf3 Nc6, Bc4 Bc5, d3 Nf6, O-O O-O.</a:t>
            </a:r>
          </a:p>
          <a:p>
            <a:pPr rtl="0"/>
            <a:r>
              <a:rPr lang="en-US" dirty="0">
                <a:solidFill>
                  <a:srgbClr val="000000"/>
                </a:solidFill>
                <a:effectLst/>
                <a:latin typeface="Sohne"/>
              </a:rPr>
              <a:t>White and Black follow the principles: control the center (e4, e5), develop knights and bishops, and castle early.</a:t>
            </a:r>
          </a:p>
          <a:p>
            <a:endParaRPr lang="en-US" sz="1800" dirty="0">
              <a:latin typeface="Sohne"/>
            </a:endParaRPr>
          </a:p>
        </p:txBody>
      </p:sp>
      <p:sp>
        <p:nvSpPr>
          <p:cNvPr id="5" name="Rectangle 4">
            <a:extLst>
              <a:ext uri="{FF2B5EF4-FFF2-40B4-BE49-F238E27FC236}">
                <a16:creationId xmlns:a16="http://schemas.microsoft.com/office/drawing/2014/main" id="{450898F8-74AA-B728-D98E-A45FFCC339D8}"/>
              </a:ext>
            </a:extLst>
          </p:cNvPr>
          <p:cNvSpPr/>
          <p:nvPr/>
        </p:nvSpPr>
        <p:spPr>
          <a:xfrm>
            <a:off x="1300461" y="2819400"/>
            <a:ext cx="5171478" cy="5599307"/>
          </a:xfrm>
          <a:prstGeom prst="rect">
            <a:avLst/>
          </a:prstGeom>
          <a:blipFill dpi="0" rotWithShape="1">
            <a:blip r:embed="rId2">
              <a:alphaModFix amt="1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069276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B7DF06A-3E36-AF75-35D7-921420289306}"/>
              </a:ext>
            </a:extLst>
          </p:cNvPr>
          <p:cNvSpPr>
            <a:spLocks noGrp="1"/>
          </p:cNvSpPr>
          <p:nvPr>
            <p:ph type="title"/>
          </p:nvPr>
        </p:nvSpPr>
        <p:spPr>
          <a:xfrm>
            <a:off x="571500" y="444500"/>
            <a:ext cx="6718300" cy="9080500"/>
          </a:xfrm>
        </p:spPr>
        <p:txBody>
          <a:bodyPr/>
          <a:lstStyle/>
          <a:p>
            <a:r>
              <a:rPr lang="en-US" b="1" dirty="0">
                <a:highlight>
                  <a:srgbClr val="00FF00"/>
                </a:highlight>
              </a:rPr>
              <a:t>Chess puzzles</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sp>
        <p:nvSpPr>
          <p:cNvPr id="2" name="TextBox 1">
            <a:extLst>
              <a:ext uri="{FF2B5EF4-FFF2-40B4-BE49-F238E27FC236}">
                <a16:creationId xmlns:a16="http://schemas.microsoft.com/office/drawing/2014/main" id="{EC648679-D728-A509-6E30-365E8A35ABDD}"/>
              </a:ext>
            </a:extLst>
          </p:cNvPr>
          <p:cNvSpPr txBox="1"/>
          <p:nvPr/>
        </p:nvSpPr>
        <p:spPr>
          <a:xfrm>
            <a:off x="911136" y="1730874"/>
            <a:ext cx="6024236" cy="7294305"/>
          </a:xfrm>
          <a:prstGeom prst="rect">
            <a:avLst/>
          </a:prstGeom>
          <a:noFill/>
        </p:spPr>
        <p:txBody>
          <a:bodyPr wrap="square" rtlCol="0">
            <a:spAutoFit/>
          </a:bodyPr>
          <a:lstStyle/>
          <a:p>
            <a:r>
              <a:rPr lang="en-US" dirty="0">
                <a:latin typeface="Sohne"/>
              </a:rPr>
              <a:t>A </a:t>
            </a:r>
            <a:r>
              <a:rPr lang="en-US" b="1" dirty="0">
                <a:latin typeface="Sohne"/>
              </a:rPr>
              <a:t>chess puzzle </a:t>
            </a:r>
            <a:r>
              <a:rPr lang="en-US" dirty="0">
                <a:latin typeface="Sohne"/>
              </a:rPr>
              <a:t>is a position taken from a real game (or created) where the player has to find the best move or sequence of moves.</a:t>
            </a:r>
          </a:p>
          <a:p>
            <a:pPr>
              <a:buFont typeface="Arial" panose="020B0604020202020204" pitchFamily="34" charset="0"/>
              <a:buChar char="•"/>
            </a:pPr>
            <a:r>
              <a:rPr lang="en-US" dirty="0">
                <a:latin typeface="Sohne"/>
              </a:rPr>
              <a:t>Most common are tactical puzzles like </a:t>
            </a:r>
            <a:r>
              <a:rPr lang="en-US" i="1" dirty="0">
                <a:latin typeface="Sohne"/>
              </a:rPr>
              <a:t>“Mate in 1”</a:t>
            </a:r>
            <a:r>
              <a:rPr lang="en-US" dirty="0">
                <a:latin typeface="Sohne"/>
              </a:rPr>
              <a:t>, </a:t>
            </a:r>
            <a:r>
              <a:rPr lang="en-US" i="1" dirty="0">
                <a:latin typeface="Sohne"/>
              </a:rPr>
              <a:t>“Mate in 2”</a:t>
            </a:r>
            <a:r>
              <a:rPr lang="en-US" dirty="0">
                <a:latin typeface="Sohne"/>
              </a:rPr>
              <a:t>, or </a:t>
            </a:r>
            <a:r>
              <a:rPr lang="en-US" i="1" dirty="0">
                <a:latin typeface="Sohne"/>
              </a:rPr>
              <a:t>“Win material”</a:t>
            </a:r>
            <a:r>
              <a:rPr lang="en-US" dirty="0">
                <a:latin typeface="Sohne"/>
              </a:rPr>
              <a:t>.</a:t>
            </a:r>
          </a:p>
          <a:p>
            <a:pPr>
              <a:buFont typeface="Arial" panose="020B0604020202020204" pitchFamily="34" charset="0"/>
              <a:buChar char="•"/>
            </a:pPr>
            <a:endParaRPr lang="en-US" dirty="0">
              <a:latin typeface="Sohne"/>
            </a:endParaRPr>
          </a:p>
          <a:p>
            <a:pPr>
              <a:buFont typeface="Arial" panose="020B0604020202020204" pitchFamily="34" charset="0"/>
              <a:buChar char="•"/>
            </a:pPr>
            <a:endParaRPr lang="en-US" dirty="0">
              <a:latin typeface="Sohne"/>
            </a:endParaRPr>
          </a:p>
          <a:p>
            <a:pPr>
              <a:buFont typeface="Arial" panose="020B0604020202020204" pitchFamily="34" charset="0"/>
              <a:buChar char="•"/>
            </a:pPr>
            <a:endParaRPr lang="en-US" dirty="0">
              <a:latin typeface="Sohne"/>
            </a:endParaRPr>
          </a:p>
          <a:p>
            <a:r>
              <a:rPr lang="en-US" dirty="0">
                <a:latin typeface="Sohne"/>
              </a:rPr>
              <a:t>🎯</a:t>
            </a:r>
            <a:r>
              <a:rPr lang="en-US" b="1" dirty="0">
                <a:latin typeface="Sohne"/>
              </a:rPr>
              <a:t>Things Kids Should Take Care of While Solving Puzzles</a:t>
            </a:r>
          </a:p>
          <a:p>
            <a:endParaRPr lang="en-US" dirty="0">
              <a:latin typeface="Sohne"/>
            </a:endParaRPr>
          </a:p>
          <a:p>
            <a:pPr>
              <a:buFont typeface="Arial" panose="020B0604020202020204" pitchFamily="34" charset="0"/>
              <a:buChar char="•"/>
            </a:pPr>
            <a:r>
              <a:rPr lang="en-US" b="1" dirty="0">
                <a:latin typeface="Sohne"/>
              </a:rPr>
              <a:t>Don’t guess moves </a:t>
            </a:r>
            <a:r>
              <a:rPr lang="en-US" dirty="0">
                <a:latin typeface="Sohne"/>
              </a:rPr>
              <a:t>→ Try to </a:t>
            </a:r>
            <a:r>
              <a:rPr lang="en-US" i="1" dirty="0">
                <a:latin typeface="Sohne"/>
              </a:rPr>
              <a:t>calculate</a:t>
            </a:r>
            <a:r>
              <a:rPr lang="en-US" dirty="0">
                <a:latin typeface="Sohne"/>
              </a:rPr>
              <a:t> logically.</a:t>
            </a:r>
          </a:p>
          <a:p>
            <a:pPr>
              <a:buFont typeface="Arial" panose="020B0604020202020204" pitchFamily="34" charset="0"/>
              <a:buChar char="•"/>
            </a:pPr>
            <a:endParaRPr lang="en-US" dirty="0">
              <a:latin typeface="Sohne"/>
            </a:endParaRPr>
          </a:p>
          <a:p>
            <a:pPr>
              <a:buFont typeface="Arial" panose="020B0604020202020204" pitchFamily="34" charset="0"/>
              <a:buChar char="•"/>
            </a:pPr>
            <a:r>
              <a:rPr lang="en-US" b="1" dirty="0">
                <a:latin typeface="Sohne"/>
              </a:rPr>
              <a:t>Slow down </a:t>
            </a:r>
            <a:r>
              <a:rPr lang="en-US" dirty="0">
                <a:latin typeface="Sohne"/>
              </a:rPr>
              <a:t>→ Think, don’t rush to drag pieces.</a:t>
            </a:r>
          </a:p>
          <a:p>
            <a:pPr>
              <a:buFont typeface="Arial" panose="020B0604020202020204" pitchFamily="34" charset="0"/>
              <a:buChar char="•"/>
            </a:pPr>
            <a:endParaRPr lang="en-US" dirty="0">
              <a:latin typeface="Sohne"/>
            </a:endParaRPr>
          </a:p>
          <a:p>
            <a:pPr>
              <a:buFont typeface="Arial" panose="020B0604020202020204" pitchFamily="34" charset="0"/>
              <a:buChar char="•"/>
            </a:pPr>
            <a:r>
              <a:rPr lang="en-US" b="1" dirty="0">
                <a:latin typeface="Sohne"/>
              </a:rPr>
              <a:t>Look at the whole board </a:t>
            </a:r>
            <a:r>
              <a:rPr lang="en-US" dirty="0">
                <a:latin typeface="Sohne"/>
              </a:rPr>
              <a:t>→ Not just where the action is.</a:t>
            </a:r>
          </a:p>
          <a:p>
            <a:pPr>
              <a:buFont typeface="Arial" panose="020B0604020202020204" pitchFamily="34" charset="0"/>
              <a:buChar char="•"/>
            </a:pPr>
            <a:endParaRPr lang="en-US" dirty="0">
              <a:latin typeface="Sohne"/>
            </a:endParaRPr>
          </a:p>
          <a:p>
            <a:pPr>
              <a:buFont typeface="Arial" panose="020B0604020202020204" pitchFamily="34" charset="0"/>
              <a:buChar char="•"/>
            </a:pPr>
            <a:r>
              <a:rPr lang="en-US" b="1" dirty="0">
                <a:latin typeface="Sohne"/>
              </a:rPr>
              <a:t>Avoid Tunnel Vision </a:t>
            </a:r>
            <a:r>
              <a:rPr lang="en-US" dirty="0">
                <a:latin typeface="Sohne"/>
              </a:rPr>
              <a:t>→ Don’t get stuck on one idea; consider alternatives.</a:t>
            </a:r>
          </a:p>
          <a:p>
            <a:pPr>
              <a:buFont typeface="Arial" panose="020B0604020202020204" pitchFamily="34" charset="0"/>
              <a:buChar char="•"/>
            </a:pPr>
            <a:endParaRPr lang="en-US" dirty="0">
              <a:latin typeface="Sohne"/>
            </a:endParaRPr>
          </a:p>
          <a:p>
            <a:pPr>
              <a:buFont typeface="Arial" panose="020B0604020202020204" pitchFamily="34" charset="0"/>
              <a:buChar char="•"/>
            </a:pPr>
            <a:r>
              <a:rPr lang="en-US" b="1" dirty="0">
                <a:latin typeface="Sohne"/>
              </a:rPr>
              <a:t>Learn from mistakes </a:t>
            </a:r>
            <a:r>
              <a:rPr lang="en-US" dirty="0">
                <a:latin typeface="Sohne"/>
              </a:rPr>
              <a:t>→ After solving, review why your wrong move failed.</a:t>
            </a:r>
          </a:p>
          <a:p>
            <a:pPr>
              <a:buFont typeface="Arial" panose="020B0604020202020204" pitchFamily="34" charset="0"/>
              <a:buChar char="•"/>
            </a:pPr>
            <a:endParaRPr lang="en-US" dirty="0">
              <a:latin typeface="Sohne"/>
            </a:endParaRPr>
          </a:p>
          <a:p>
            <a:pPr>
              <a:buFont typeface="Arial" panose="020B0604020202020204" pitchFamily="34" charset="0"/>
              <a:buChar char="•"/>
            </a:pPr>
            <a:r>
              <a:rPr lang="en-US" b="1" dirty="0">
                <a:latin typeface="Sohne"/>
              </a:rPr>
              <a:t>Spot patterns </a:t>
            </a:r>
            <a:r>
              <a:rPr lang="en-US" dirty="0">
                <a:latin typeface="Sohne"/>
              </a:rPr>
              <a:t>→ Forks, pins, skewers, mating nets keep repeating.</a:t>
            </a:r>
          </a:p>
          <a:p>
            <a:pPr>
              <a:buFont typeface="Arial" panose="020B0604020202020204" pitchFamily="34" charset="0"/>
              <a:buChar char="•"/>
            </a:pPr>
            <a:endParaRPr lang="en-US" dirty="0">
              <a:latin typeface="Sohne"/>
            </a:endParaRPr>
          </a:p>
        </p:txBody>
      </p:sp>
      <p:sp>
        <p:nvSpPr>
          <p:cNvPr id="5" name="Rectangle 4">
            <a:extLst>
              <a:ext uri="{FF2B5EF4-FFF2-40B4-BE49-F238E27FC236}">
                <a16:creationId xmlns:a16="http://schemas.microsoft.com/office/drawing/2014/main" id="{6DDE93A0-8DB1-BB3C-C559-54F33A766173}"/>
              </a:ext>
            </a:extLst>
          </p:cNvPr>
          <p:cNvSpPr/>
          <p:nvPr/>
        </p:nvSpPr>
        <p:spPr>
          <a:xfrm>
            <a:off x="1300461" y="2819400"/>
            <a:ext cx="5171478" cy="5599307"/>
          </a:xfrm>
          <a:prstGeom prst="rect">
            <a:avLst/>
          </a:prstGeom>
          <a:blipFill dpi="0" rotWithShape="1">
            <a:blip r:embed="rId2">
              <a:alphaModFix amt="1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053302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B7DF06A-3E36-AF75-35D7-921420289306}"/>
              </a:ext>
            </a:extLst>
          </p:cNvPr>
          <p:cNvSpPr>
            <a:spLocks noGrp="1"/>
          </p:cNvSpPr>
          <p:nvPr>
            <p:ph type="title"/>
          </p:nvPr>
        </p:nvSpPr>
        <p:spPr>
          <a:xfrm>
            <a:off x="571500" y="444500"/>
            <a:ext cx="6718300" cy="9080500"/>
          </a:xfrm>
        </p:spPr>
        <p:txBody>
          <a:bodyPr/>
          <a:lstStyle/>
          <a:p>
            <a:r>
              <a:rPr lang="en-US" b="1" dirty="0">
                <a:highlight>
                  <a:srgbClr val="00FF00"/>
                </a:highlight>
              </a:rPr>
              <a:t>Chess puzzles</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sp>
        <p:nvSpPr>
          <p:cNvPr id="2" name="TextBox 1">
            <a:extLst>
              <a:ext uri="{FF2B5EF4-FFF2-40B4-BE49-F238E27FC236}">
                <a16:creationId xmlns:a16="http://schemas.microsoft.com/office/drawing/2014/main" id="{EC648679-D728-A509-6E30-365E8A35ABDD}"/>
              </a:ext>
            </a:extLst>
          </p:cNvPr>
          <p:cNvSpPr txBox="1"/>
          <p:nvPr/>
        </p:nvSpPr>
        <p:spPr>
          <a:xfrm>
            <a:off x="911136" y="1730874"/>
            <a:ext cx="6024236" cy="6740307"/>
          </a:xfrm>
          <a:prstGeom prst="rect">
            <a:avLst/>
          </a:prstGeom>
          <a:noFill/>
        </p:spPr>
        <p:txBody>
          <a:bodyPr wrap="square" rtlCol="0">
            <a:spAutoFit/>
          </a:bodyPr>
          <a:lstStyle/>
          <a:p>
            <a:r>
              <a:rPr lang="en-US" b="1" dirty="0">
                <a:latin typeface="Sohne"/>
              </a:rPr>
              <a:t>🧠 How to Solve a Chess Puzzle?</a:t>
            </a:r>
          </a:p>
          <a:p>
            <a:endParaRPr lang="en-US" b="1" dirty="0">
              <a:latin typeface="Sohne"/>
            </a:endParaRPr>
          </a:p>
          <a:p>
            <a:pPr>
              <a:buFont typeface="+mj-lt"/>
              <a:buAutoNum type="arabicPeriod"/>
            </a:pPr>
            <a:r>
              <a:rPr lang="en-US" b="1" dirty="0">
                <a:latin typeface="Sohne"/>
              </a:rPr>
              <a:t>Identify the Goal</a:t>
            </a:r>
            <a:endParaRPr lang="en-US" dirty="0">
              <a:latin typeface="Sohne"/>
            </a:endParaRPr>
          </a:p>
          <a:p>
            <a:pPr marL="742950" lvl="1" indent="-285750">
              <a:buFont typeface="+mj-lt"/>
              <a:buAutoNum type="arabicPeriod"/>
            </a:pPr>
            <a:r>
              <a:rPr lang="en-US" dirty="0">
                <a:latin typeface="Sohne"/>
              </a:rPr>
              <a:t>Is it </a:t>
            </a:r>
            <a:r>
              <a:rPr lang="en-US" i="1" dirty="0">
                <a:latin typeface="Sohne"/>
              </a:rPr>
              <a:t>checkmate</a:t>
            </a:r>
            <a:r>
              <a:rPr lang="en-US" dirty="0">
                <a:latin typeface="Sohne"/>
              </a:rPr>
              <a:t>, </a:t>
            </a:r>
            <a:r>
              <a:rPr lang="en-US" i="1" dirty="0">
                <a:latin typeface="Sohne"/>
              </a:rPr>
              <a:t>winning material</a:t>
            </a:r>
            <a:r>
              <a:rPr lang="en-US" dirty="0">
                <a:latin typeface="Sohne"/>
              </a:rPr>
              <a:t>, or </a:t>
            </a:r>
            <a:r>
              <a:rPr lang="en-US" i="1" dirty="0">
                <a:latin typeface="Sohne"/>
              </a:rPr>
              <a:t>saving the position</a:t>
            </a:r>
            <a:r>
              <a:rPr lang="en-US" dirty="0">
                <a:latin typeface="Sohne"/>
              </a:rPr>
              <a:t>?</a:t>
            </a:r>
          </a:p>
          <a:p>
            <a:pPr marL="742950" lvl="1" indent="-285750">
              <a:buFont typeface="+mj-lt"/>
              <a:buAutoNum type="arabicPeriod"/>
            </a:pPr>
            <a:r>
              <a:rPr lang="en-US" dirty="0">
                <a:latin typeface="Sohne"/>
              </a:rPr>
              <a:t>Many platforms tell you (e.g., “White to move and win”).</a:t>
            </a:r>
          </a:p>
          <a:p>
            <a:pPr marL="742950" lvl="1" indent="-285750">
              <a:buFont typeface="+mj-lt"/>
              <a:buAutoNum type="arabicPeriod"/>
            </a:pPr>
            <a:endParaRPr lang="en-US" dirty="0">
              <a:latin typeface="Sohne"/>
            </a:endParaRPr>
          </a:p>
          <a:p>
            <a:pPr>
              <a:buFont typeface="+mj-lt"/>
              <a:buAutoNum type="arabicPeriod"/>
            </a:pPr>
            <a:r>
              <a:rPr lang="en-US" b="1" dirty="0">
                <a:latin typeface="Sohne"/>
              </a:rPr>
              <a:t>Check King Safety</a:t>
            </a:r>
            <a:endParaRPr lang="en-US" dirty="0">
              <a:latin typeface="Sohne"/>
            </a:endParaRPr>
          </a:p>
          <a:p>
            <a:pPr marL="742950" lvl="1" indent="-285750">
              <a:buFont typeface="+mj-lt"/>
              <a:buAutoNum type="arabicPeriod"/>
            </a:pPr>
            <a:r>
              <a:rPr lang="en-US" dirty="0">
                <a:latin typeface="Sohne"/>
              </a:rPr>
              <a:t>Always check for checks and threats against your king first.</a:t>
            </a:r>
          </a:p>
          <a:p>
            <a:pPr marL="742950" lvl="1" indent="-285750">
              <a:buFont typeface="+mj-lt"/>
              <a:buAutoNum type="arabicPeriod"/>
            </a:pPr>
            <a:endParaRPr lang="en-US" dirty="0">
              <a:latin typeface="Sohne"/>
            </a:endParaRPr>
          </a:p>
          <a:p>
            <a:pPr>
              <a:buFont typeface="+mj-lt"/>
              <a:buAutoNum type="arabicPeriod"/>
            </a:pPr>
            <a:r>
              <a:rPr lang="en-US" b="1" dirty="0">
                <a:latin typeface="Sohne"/>
              </a:rPr>
              <a:t>Look for Forcing Moves</a:t>
            </a:r>
            <a:endParaRPr lang="en-US" dirty="0">
              <a:latin typeface="Sohne"/>
            </a:endParaRPr>
          </a:p>
          <a:p>
            <a:pPr marL="742950" lvl="1" indent="-285750">
              <a:buFont typeface="+mj-lt"/>
              <a:buAutoNum type="arabicPeriod"/>
            </a:pPr>
            <a:r>
              <a:rPr lang="en-US" b="1" dirty="0">
                <a:latin typeface="Sohne"/>
              </a:rPr>
              <a:t>Checks</a:t>
            </a:r>
            <a:r>
              <a:rPr lang="en-US" dirty="0">
                <a:latin typeface="Sohne"/>
              </a:rPr>
              <a:t>, </a:t>
            </a:r>
            <a:r>
              <a:rPr lang="en-US" b="1" dirty="0">
                <a:latin typeface="Sohne"/>
              </a:rPr>
              <a:t>captures</a:t>
            </a:r>
            <a:r>
              <a:rPr lang="en-US" dirty="0">
                <a:latin typeface="Sohne"/>
              </a:rPr>
              <a:t>, </a:t>
            </a:r>
            <a:r>
              <a:rPr lang="en-US" b="1" dirty="0">
                <a:latin typeface="Sohne"/>
              </a:rPr>
              <a:t>threats</a:t>
            </a:r>
            <a:r>
              <a:rPr lang="en-US" dirty="0">
                <a:latin typeface="Sohne"/>
              </a:rPr>
              <a:t> → these limit the opponent’s replies.</a:t>
            </a:r>
          </a:p>
          <a:p>
            <a:pPr marL="742950" lvl="1" indent="-285750">
              <a:buFont typeface="+mj-lt"/>
              <a:buAutoNum type="arabicPeriod"/>
            </a:pPr>
            <a:endParaRPr lang="en-US" dirty="0">
              <a:latin typeface="Sohne"/>
            </a:endParaRPr>
          </a:p>
          <a:p>
            <a:pPr>
              <a:buFont typeface="+mj-lt"/>
              <a:buAutoNum type="arabicPeriod"/>
            </a:pPr>
            <a:r>
              <a:rPr lang="en-US" b="1" dirty="0">
                <a:latin typeface="Sohne"/>
              </a:rPr>
              <a:t>Calculate Variations</a:t>
            </a:r>
            <a:endParaRPr lang="en-US" dirty="0">
              <a:latin typeface="Sohne"/>
            </a:endParaRPr>
          </a:p>
          <a:p>
            <a:pPr marL="742950" lvl="1" indent="-285750">
              <a:buFont typeface="+mj-lt"/>
              <a:buAutoNum type="arabicPeriod"/>
            </a:pPr>
            <a:r>
              <a:rPr lang="en-US" dirty="0">
                <a:latin typeface="Sohne"/>
              </a:rPr>
              <a:t>Don’t just move the first idea.</a:t>
            </a:r>
          </a:p>
          <a:p>
            <a:pPr marL="742950" lvl="1" indent="-285750">
              <a:buFont typeface="+mj-lt"/>
              <a:buAutoNum type="arabicPeriod"/>
            </a:pPr>
            <a:r>
              <a:rPr lang="en-US" dirty="0">
                <a:latin typeface="Sohne"/>
              </a:rPr>
              <a:t>Visualize opponent’s best defense and your reply.</a:t>
            </a:r>
          </a:p>
          <a:p>
            <a:pPr marL="742950" lvl="1" indent="-285750">
              <a:buFont typeface="+mj-lt"/>
              <a:buAutoNum type="arabicPeriod"/>
            </a:pPr>
            <a:endParaRPr lang="en-US" dirty="0">
              <a:latin typeface="Sohne"/>
            </a:endParaRPr>
          </a:p>
          <a:p>
            <a:pPr>
              <a:buFont typeface="+mj-lt"/>
              <a:buAutoNum type="arabicPeriod"/>
            </a:pPr>
            <a:r>
              <a:rPr lang="en-US" b="1" dirty="0">
                <a:latin typeface="Sohne"/>
              </a:rPr>
              <a:t>Double-Check Before Moving</a:t>
            </a:r>
            <a:endParaRPr lang="en-US" dirty="0">
              <a:latin typeface="Sohne"/>
            </a:endParaRPr>
          </a:p>
          <a:p>
            <a:pPr marL="742950" lvl="1" indent="-285750">
              <a:buFont typeface="+mj-lt"/>
              <a:buAutoNum type="arabicPeriod"/>
            </a:pPr>
            <a:r>
              <a:rPr lang="en-US" dirty="0">
                <a:latin typeface="Sohne"/>
              </a:rPr>
              <a:t>Is your move actually achieving the goal?</a:t>
            </a:r>
          </a:p>
          <a:p>
            <a:pPr marL="742950" lvl="1" indent="-285750">
              <a:buFont typeface="+mj-lt"/>
              <a:buAutoNum type="arabicPeriod"/>
            </a:pPr>
            <a:r>
              <a:rPr lang="en-US" dirty="0">
                <a:latin typeface="Sohne"/>
              </a:rPr>
              <a:t>Beginners often stop too early (thinking one check = checkmate).</a:t>
            </a:r>
          </a:p>
        </p:txBody>
      </p:sp>
      <p:sp>
        <p:nvSpPr>
          <p:cNvPr id="5" name="Rectangle 4">
            <a:extLst>
              <a:ext uri="{FF2B5EF4-FFF2-40B4-BE49-F238E27FC236}">
                <a16:creationId xmlns:a16="http://schemas.microsoft.com/office/drawing/2014/main" id="{878E4CCE-74FB-BA24-1245-40892FA82D3B}"/>
              </a:ext>
            </a:extLst>
          </p:cNvPr>
          <p:cNvSpPr/>
          <p:nvPr/>
        </p:nvSpPr>
        <p:spPr>
          <a:xfrm>
            <a:off x="1300461" y="2819400"/>
            <a:ext cx="5171478" cy="5599307"/>
          </a:xfrm>
          <a:prstGeom prst="rect">
            <a:avLst/>
          </a:prstGeom>
          <a:blipFill dpi="0" rotWithShape="1">
            <a:blip r:embed="rId2">
              <a:alphaModFix amt="1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91280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18000">
              <a:schemeClr val="accent2">
                <a:lumMod val="45000"/>
                <a:lumOff val="55000"/>
              </a:schemeClr>
            </a:gs>
            <a:gs pos="40000">
              <a:schemeClr val="accent2">
                <a:lumMod val="45000"/>
                <a:lumOff val="55000"/>
              </a:schemeClr>
            </a:gs>
            <a:gs pos="37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96CEBA5-1E41-3A5B-6D1E-BF269D33E961}"/>
              </a:ext>
            </a:extLst>
          </p:cNvPr>
          <p:cNvSpPr>
            <a:spLocks noGrp="1"/>
          </p:cNvSpPr>
          <p:nvPr>
            <p:ph type="title"/>
          </p:nvPr>
        </p:nvSpPr>
        <p:spPr>
          <a:xfrm>
            <a:off x="527050" y="408339"/>
            <a:ext cx="6718300" cy="9080500"/>
          </a:xfrm>
        </p:spPr>
        <p:txBody>
          <a:bodyPr/>
          <a:lstStyle/>
          <a:p>
            <a:r>
              <a:rPr lang="en-US" b="1" dirty="0">
                <a:highlight>
                  <a:srgbClr val="00FF00"/>
                </a:highlight>
              </a:rPr>
              <a:t>CHESS BOARD</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pic>
        <p:nvPicPr>
          <p:cNvPr id="6" name="Picture 5">
            <a:extLst>
              <a:ext uri="{FF2B5EF4-FFF2-40B4-BE49-F238E27FC236}">
                <a16:creationId xmlns:a16="http://schemas.microsoft.com/office/drawing/2014/main" id="{A26E4ECF-A71B-7EC0-9B2D-2081AF0284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841500"/>
            <a:ext cx="3657600" cy="3657600"/>
          </a:xfrm>
          <a:prstGeom prst="rect">
            <a:avLst/>
          </a:prstGeom>
        </p:spPr>
      </p:pic>
      <p:sp>
        <p:nvSpPr>
          <p:cNvPr id="7" name="TextBox 6">
            <a:extLst>
              <a:ext uri="{FF2B5EF4-FFF2-40B4-BE49-F238E27FC236}">
                <a16:creationId xmlns:a16="http://schemas.microsoft.com/office/drawing/2014/main" id="{71C9A83E-3D82-A692-2F1F-C8842C0EE387}"/>
              </a:ext>
            </a:extLst>
          </p:cNvPr>
          <p:cNvSpPr txBox="1"/>
          <p:nvPr/>
        </p:nvSpPr>
        <p:spPr>
          <a:xfrm>
            <a:off x="939801" y="6134100"/>
            <a:ext cx="6070600" cy="2031325"/>
          </a:xfrm>
          <a:prstGeom prst="rect">
            <a:avLst/>
          </a:prstGeom>
          <a:noFill/>
        </p:spPr>
        <p:txBody>
          <a:bodyPr wrap="square" rtlCol="0">
            <a:spAutoFit/>
          </a:bodyPr>
          <a:lstStyle/>
          <a:p>
            <a:r>
              <a:rPr lang="en-US" dirty="0"/>
              <a:t>Chess is a two players game played on a 64 squares chess board.</a:t>
            </a:r>
          </a:p>
          <a:p>
            <a:r>
              <a:rPr lang="en-US" dirty="0"/>
              <a:t>The aim of the chess game is to checkmate opponent king.</a:t>
            </a:r>
          </a:p>
          <a:p>
            <a:r>
              <a:rPr lang="en-US" dirty="0"/>
              <a:t>There are total of 16 white and 16 black pieces on the chess board. </a:t>
            </a:r>
          </a:p>
          <a:p>
            <a:r>
              <a:rPr lang="en-US" dirty="0"/>
              <a:t>Chess board need to placed correctly in front  of both the players. White side right corner square should be white.</a:t>
            </a:r>
          </a:p>
        </p:txBody>
      </p:sp>
      <p:sp>
        <p:nvSpPr>
          <p:cNvPr id="3" name="Rectangle 2">
            <a:extLst>
              <a:ext uri="{FF2B5EF4-FFF2-40B4-BE49-F238E27FC236}">
                <a16:creationId xmlns:a16="http://schemas.microsoft.com/office/drawing/2014/main" id="{46D4CA6E-EAD7-4B3F-2F6F-1D6363BC948D}"/>
              </a:ext>
            </a:extLst>
          </p:cNvPr>
          <p:cNvSpPr/>
          <p:nvPr/>
        </p:nvSpPr>
        <p:spPr>
          <a:xfrm>
            <a:off x="1300461" y="2819400"/>
            <a:ext cx="5171478" cy="5599307"/>
          </a:xfrm>
          <a:prstGeom prst="rect">
            <a:avLst/>
          </a:prstGeom>
          <a:blipFill dpi="0" rotWithShape="1">
            <a:blip r:embed="rId3">
              <a:alphaModFix amt="1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65979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B7DF06A-3E36-AF75-35D7-921420289306}"/>
              </a:ext>
            </a:extLst>
          </p:cNvPr>
          <p:cNvSpPr>
            <a:spLocks noGrp="1"/>
          </p:cNvSpPr>
          <p:nvPr>
            <p:ph type="title"/>
          </p:nvPr>
        </p:nvSpPr>
        <p:spPr>
          <a:xfrm>
            <a:off x="571500" y="444500"/>
            <a:ext cx="6718300" cy="9080500"/>
          </a:xfrm>
        </p:spPr>
        <p:txBody>
          <a:bodyPr/>
          <a:lstStyle/>
          <a:p>
            <a:r>
              <a:rPr lang="en-US" b="1" dirty="0">
                <a:highlight>
                  <a:srgbClr val="00FF00"/>
                </a:highlight>
              </a:rPr>
              <a:t>Chess puzzles</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sp>
        <p:nvSpPr>
          <p:cNvPr id="2" name="TextBox 1">
            <a:extLst>
              <a:ext uri="{FF2B5EF4-FFF2-40B4-BE49-F238E27FC236}">
                <a16:creationId xmlns:a16="http://schemas.microsoft.com/office/drawing/2014/main" id="{EC648679-D728-A509-6E30-365E8A35ABDD}"/>
              </a:ext>
            </a:extLst>
          </p:cNvPr>
          <p:cNvSpPr txBox="1"/>
          <p:nvPr/>
        </p:nvSpPr>
        <p:spPr>
          <a:xfrm>
            <a:off x="887368" y="1440353"/>
            <a:ext cx="6086564" cy="4247317"/>
          </a:xfrm>
          <a:prstGeom prst="rect">
            <a:avLst/>
          </a:prstGeom>
          <a:noFill/>
        </p:spPr>
        <p:txBody>
          <a:bodyPr wrap="square" rtlCol="0">
            <a:spAutoFit/>
          </a:bodyPr>
          <a:lstStyle/>
          <a:p>
            <a:pPr rtl="0"/>
            <a:r>
              <a:rPr lang="en-US" dirty="0"/>
              <a:t>📌</a:t>
            </a:r>
            <a:r>
              <a:rPr lang="en-US" b="1" dirty="0">
                <a:solidFill>
                  <a:srgbClr val="000000"/>
                </a:solidFill>
                <a:effectLst/>
                <a:latin typeface="Sohne"/>
              </a:rPr>
              <a:t>Additional Tips for Kids</a:t>
            </a:r>
          </a:p>
          <a:p>
            <a:pPr rtl="0"/>
            <a:endParaRPr lang="en-US" b="1" dirty="0">
              <a:solidFill>
                <a:srgbClr val="000000"/>
              </a:solidFill>
              <a:effectLst/>
              <a:latin typeface="Sohne"/>
            </a:endParaRPr>
          </a:p>
          <a:p>
            <a:pPr rtl="0">
              <a:buFont typeface="Arial" panose="020B0604020202020204" pitchFamily="34" charset="0"/>
              <a:buChar char="•"/>
            </a:pPr>
            <a:r>
              <a:rPr lang="en-US" b="1" dirty="0">
                <a:solidFill>
                  <a:srgbClr val="000000"/>
                </a:solidFill>
                <a:effectLst/>
                <a:latin typeface="Sohne"/>
              </a:rPr>
              <a:t>Use Visual Aids: </a:t>
            </a:r>
            <a:r>
              <a:rPr lang="en-US" dirty="0">
                <a:solidFill>
                  <a:srgbClr val="000000"/>
                </a:solidFill>
                <a:effectLst/>
                <a:latin typeface="Sohne"/>
              </a:rPr>
              <a:t>For younger kids, point out key pieces or squares on the board to focus their attention (e.g., “Look at the Black king. Where can it go?”).</a:t>
            </a:r>
          </a:p>
          <a:p>
            <a:pPr rtl="0">
              <a:buFont typeface="Arial" panose="020B0604020202020204" pitchFamily="34" charset="0"/>
              <a:buChar char="•"/>
            </a:pPr>
            <a:endParaRPr lang="en-US" dirty="0">
              <a:solidFill>
                <a:srgbClr val="000000"/>
              </a:solidFill>
              <a:effectLst/>
              <a:latin typeface="Sohne"/>
            </a:endParaRPr>
          </a:p>
          <a:p>
            <a:pPr rtl="0">
              <a:buFont typeface="Arial" panose="020B0604020202020204" pitchFamily="34" charset="0"/>
              <a:buChar char="•"/>
            </a:pPr>
            <a:r>
              <a:rPr lang="en-US" b="1" dirty="0">
                <a:solidFill>
                  <a:srgbClr val="000000"/>
                </a:solidFill>
                <a:effectLst/>
                <a:latin typeface="Sohne"/>
              </a:rPr>
              <a:t>Break It Down: </a:t>
            </a:r>
            <a:r>
              <a:rPr lang="en-US" dirty="0">
                <a:solidFill>
                  <a:srgbClr val="000000"/>
                </a:solidFill>
                <a:effectLst/>
                <a:latin typeface="Sohne"/>
              </a:rPr>
              <a:t>For multi-move puzzles, teach them to solve one move at a time, ensuring each move is forcing.</a:t>
            </a:r>
          </a:p>
          <a:p>
            <a:pPr rtl="0">
              <a:buFont typeface="Arial" panose="020B0604020202020204" pitchFamily="34" charset="0"/>
              <a:buChar char="•"/>
            </a:pPr>
            <a:endParaRPr lang="en-US" dirty="0">
              <a:solidFill>
                <a:srgbClr val="000000"/>
              </a:solidFill>
              <a:effectLst/>
              <a:latin typeface="Sohne"/>
            </a:endParaRPr>
          </a:p>
          <a:p>
            <a:pPr rtl="0">
              <a:buFont typeface="Arial" panose="020B0604020202020204" pitchFamily="34" charset="0"/>
              <a:buChar char="•"/>
            </a:pPr>
            <a:r>
              <a:rPr lang="en-US" b="1" dirty="0">
                <a:solidFill>
                  <a:srgbClr val="000000"/>
                </a:solidFill>
                <a:effectLst/>
                <a:latin typeface="Sohne"/>
              </a:rPr>
              <a:t>Time Management: </a:t>
            </a:r>
            <a:r>
              <a:rPr lang="en-US" dirty="0">
                <a:solidFill>
                  <a:srgbClr val="000000"/>
                </a:solidFill>
                <a:effectLst/>
                <a:latin typeface="Sohne"/>
              </a:rPr>
              <a:t>For timed puzzles, encourage quick pattern recognition but emphasize accuracy over speed.</a:t>
            </a:r>
          </a:p>
          <a:p>
            <a:pPr rtl="0">
              <a:buFont typeface="Arial" panose="020B0604020202020204" pitchFamily="34" charset="0"/>
              <a:buChar char="•"/>
            </a:pPr>
            <a:endParaRPr lang="en-US" dirty="0">
              <a:solidFill>
                <a:srgbClr val="000000"/>
              </a:solidFill>
              <a:effectLst/>
              <a:latin typeface="Sohne"/>
            </a:endParaRPr>
          </a:p>
          <a:p>
            <a:pPr rtl="0">
              <a:buFont typeface="Arial" panose="020B0604020202020204" pitchFamily="34" charset="0"/>
              <a:buChar char="•"/>
            </a:pPr>
            <a:r>
              <a:rPr lang="en-US" b="1" dirty="0">
                <a:solidFill>
                  <a:srgbClr val="000000"/>
                </a:solidFill>
                <a:effectLst/>
                <a:latin typeface="Sohne"/>
              </a:rPr>
              <a:t>Parental/Coach Guidance: </a:t>
            </a:r>
            <a:r>
              <a:rPr lang="en-US" dirty="0">
                <a:solidFill>
                  <a:srgbClr val="000000"/>
                </a:solidFill>
                <a:effectLst/>
                <a:latin typeface="Sohne"/>
              </a:rPr>
              <a:t>If stuck, guide them with questions like, “Can you find a check?” or “What piece is unprotected?” rather than giving the answer.</a:t>
            </a:r>
          </a:p>
        </p:txBody>
      </p:sp>
      <p:grpSp>
        <p:nvGrpSpPr>
          <p:cNvPr id="8" name="Group 7">
            <a:extLst>
              <a:ext uri="{FF2B5EF4-FFF2-40B4-BE49-F238E27FC236}">
                <a16:creationId xmlns:a16="http://schemas.microsoft.com/office/drawing/2014/main" id="{78AF0F70-0470-63FD-2D10-930228553AC6}"/>
              </a:ext>
            </a:extLst>
          </p:cNvPr>
          <p:cNvGrpSpPr>
            <a:grpSpLocks noGrp="1" noUngrp="1" noChangeAspect="1"/>
          </p:cNvGrpSpPr>
          <p:nvPr/>
        </p:nvGrpSpPr>
        <p:grpSpPr>
          <a:xfrm>
            <a:off x="934573" y="6126627"/>
            <a:ext cx="1983961" cy="2379693"/>
            <a:chOff x="2327275" y="1919288"/>
            <a:chExt cx="1782763" cy="2138362"/>
          </a:xfrm>
        </p:grpSpPr>
        <p:pic>
          <p:nvPicPr>
            <p:cNvPr id="9" name="Picture 8" descr="notation 1">
              <a:extLst>
                <a:ext uri="{FF2B5EF4-FFF2-40B4-BE49-F238E27FC236}">
                  <a16:creationId xmlns:a16="http://schemas.microsoft.com/office/drawing/2014/main" id="{9986B345-AC42-5B28-6D1C-C7CE8FA13C83}"/>
                </a:ext>
              </a:extLst>
            </p:cNvPr>
            <p:cNvPicPr>
              <a:picLocks noRot="1" noChangeAspect="1" noMove="1" noResize="1"/>
            </p:cNvPicPr>
            <p:nvPr isPhoto="1"/>
          </p:nvPicPr>
          <p:blipFill>
            <a:blip r:embed="rId2">
              <a:lum/>
              <a:extLst>
                <a:ext uri="{28A0092B-C50C-407E-A947-70E740481C1C}">
                  <a14:useLocalDpi xmlns:a14="http://schemas.microsoft.com/office/drawing/2010/main" val="0"/>
                </a:ext>
              </a:extLst>
            </a:blip>
            <a:stretch>
              <a:fillRect/>
            </a:stretch>
          </p:blipFill>
          <p:spPr>
            <a:xfrm>
              <a:off x="2327275" y="1919288"/>
              <a:ext cx="1782763" cy="1782762"/>
            </a:xfrm>
            <a:prstGeom prst="rect">
              <a:avLst/>
            </a:prstGeom>
          </p:spPr>
        </p:pic>
        <p:sp>
          <p:nvSpPr>
            <p:cNvPr id="10" name="Rectangle 9">
              <a:extLst>
                <a:ext uri="{FF2B5EF4-FFF2-40B4-BE49-F238E27FC236}">
                  <a16:creationId xmlns:a16="http://schemas.microsoft.com/office/drawing/2014/main" id="{3FE6B64D-4FC3-0FDD-E64E-B439DF7AD500}"/>
                </a:ext>
              </a:extLst>
            </p:cNvPr>
            <p:cNvSpPr/>
            <p:nvPr/>
          </p:nvSpPr>
          <p:spPr>
            <a:xfrm>
              <a:off x="2327275" y="3714750"/>
              <a:ext cx="1782763" cy="342900"/>
            </a:xfrm>
            <a:prstGeom prst="rect">
              <a:avLst/>
            </a:prstGeom>
            <a:noFill/>
            <a:ln>
              <a:noFill/>
            </a:ln>
          </p:spPr>
          <p:txBody>
            <a:bodyPr anchor="ctr">
              <a:normAutofit/>
            </a:bodyPr>
            <a:lstStyle/>
            <a:p>
              <a:pPr algn="ctr"/>
              <a:r>
                <a:rPr lang="en-US" sz="1600" dirty="0">
                  <a:latin typeface="Sohne"/>
                </a:rPr>
                <a:t>Puzzle No 1</a:t>
              </a:r>
            </a:p>
          </p:txBody>
        </p:sp>
      </p:grpSp>
      <p:grpSp>
        <p:nvGrpSpPr>
          <p:cNvPr id="11" name="Group 10">
            <a:extLst>
              <a:ext uri="{FF2B5EF4-FFF2-40B4-BE49-F238E27FC236}">
                <a16:creationId xmlns:a16="http://schemas.microsoft.com/office/drawing/2014/main" id="{651756BA-420F-367F-3853-A80963399BA9}"/>
              </a:ext>
            </a:extLst>
          </p:cNvPr>
          <p:cNvGrpSpPr>
            <a:grpSpLocks noGrp="1" noUngrp="1" noChangeAspect="1"/>
          </p:cNvGrpSpPr>
          <p:nvPr/>
        </p:nvGrpSpPr>
        <p:grpSpPr>
          <a:xfrm>
            <a:off x="4178617" y="6126627"/>
            <a:ext cx="1983961" cy="2379693"/>
            <a:chOff x="2327275" y="4273550"/>
            <a:chExt cx="1782763" cy="2138363"/>
          </a:xfrm>
        </p:grpSpPr>
        <p:pic>
          <p:nvPicPr>
            <p:cNvPr id="12" name="Picture 11" descr="notation 7">
              <a:extLst>
                <a:ext uri="{FF2B5EF4-FFF2-40B4-BE49-F238E27FC236}">
                  <a16:creationId xmlns:a16="http://schemas.microsoft.com/office/drawing/2014/main" id="{89FC744A-E140-6187-5F60-080BAB574E69}"/>
                </a:ext>
              </a:extLst>
            </p:cNvPr>
            <p:cNvPicPr>
              <a:picLocks noRot="1" noChangeAspect="1" noMove="1" noResize="1"/>
            </p:cNvPicPr>
            <p:nvPr isPhoto="1"/>
          </p:nvPicPr>
          <p:blipFill>
            <a:blip r:embed="rId3">
              <a:lum/>
              <a:extLst>
                <a:ext uri="{28A0092B-C50C-407E-A947-70E740481C1C}">
                  <a14:useLocalDpi xmlns:a14="http://schemas.microsoft.com/office/drawing/2010/main" val="0"/>
                </a:ext>
              </a:extLst>
            </a:blip>
            <a:stretch>
              <a:fillRect/>
            </a:stretch>
          </p:blipFill>
          <p:spPr>
            <a:xfrm>
              <a:off x="2327275" y="4273550"/>
              <a:ext cx="1782763" cy="1782763"/>
            </a:xfrm>
            <a:prstGeom prst="rect">
              <a:avLst/>
            </a:prstGeom>
          </p:spPr>
        </p:pic>
        <p:sp>
          <p:nvSpPr>
            <p:cNvPr id="13" name="Rectangle 12">
              <a:extLst>
                <a:ext uri="{FF2B5EF4-FFF2-40B4-BE49-F238E27FC236}">
                  <a16:creationId xmlns:a16="http://schemas.microsoft.com/office/drawing/2014/main" id="{7844A9A1-6C99-0758-A5AD-E1C1D8D2963D}"/>
                </a:ext>
              </a:extLst>
            </p:cNvPr>
            <p:cNvSpPr/>
            <p:nvPr/>
          </p:nvSpPr>
          <p:spPr>
            <a:xfrm>
              <a:off x="2327275" y="6069013"/>
              <a:ext cx="1782763" cy="342900"/>
            </a:xfrm>
            <a:prstGeom prst="rect">
              <a:avLst/>
            </a:prstGeom>
            <a:noFill/>
            <a:ln>
              <a:noFill/>
            </a:ln>
          </p:spPr>
          <p:txBody>
            <a:bodyPr anchor="ctr">
              <a:normAutofit/>
            </a:bodyPr>
            <a:lstStyle/>
            <a:p>
              <a:pPr algn="ctr"/>
              <a:r>
                <a:rPr lang="en-US" sz="1600" dirty="0">
                  <a:latin typeface="Sohne"/>
                </a:rPr>
                <a:t>Puzzle No 2</a:t>
              </a:r>
            </a:p>
          </p:txBody>
        </p:sp>
      </p:grpSp>
      <p:sp>
        <p:nvSpPr>
          <p:cNvPr id="14" name="Rectangle: Rounded Corners 13">
            <a:extLst>
              <a:ext uri="{FF2B5EF4-FFF2-40B4-BE49-F238E27FC236}">
                <a16:creationId xmlns:a16="http://schemas.microsoft.com/office/drawing/2014/main" id="{28F0EDDB-FD02-5D4E-014E-3B7AC21EA2D6}"/>
              </a:ext>
            </a:extLst>
          </p:cNvPr>
          <p:cNvSpPr/>
          <p:nvPr/>
        </p:nvSpPr>
        <p:spPr>
          <a:xfrm>
            <a:off x="2946205" y="6791991"/>
            <a:ext cx="939995" cy="6532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Answer:</a:t>
            </a:r>
          </a:p>
          <a:p>
            <a:pPr algn="ctr"/>
            <a:endParaRPr lang="en-US" sz="1400" dirty="0">
              <a:solidFill>
                <a:schemeClr val="tx1"/>
              </a:solidFill>
            </a:endParaRPr>
          </a:p>
        </p:txBody>
      </p:sp>
      <p:sp>
        <p:nvSpPr>
          <p:cNvPr id="15" name="Rectangle: Rounded Corners 14">
            <a:extLst>
              <a:ext uri="{FF2B5EF4-FFF2-40B4-BE49-F238E27FC236}">
                <a16:creationId xmlns:a16="http://schemas.microsoft.com/office/drawing/2014/main" id="{67C7286A-5ABC-AF50-21F9-4440972371B4}"/>
              </a:ext>
            </a:extLst>
          </p:cNvPr>
          <p:cNvSpPr/>
          <p:nvPr/>
        </p:nvSpPr>
        <p:spPr>
          <a:xfrm>
            <a:off x="6185851" y="6791991"/>
            <a:ext cx="939995" cy="6532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Answer:</a:t>
            </a:r>
          </a:p>
          <a:p>
            <a:pPr algn="ctr"/>
            <a:endParaRPr lang="en-US" sz="1400" dirty="0">
              <a:solidFill>
                <a:schemeClr val="tx1"/>
              </a:solidFill>
              <a:highlight>
                <a:srgbClr val="FFFF00"/>
              </a:highlight>
            </a:endParaRPr>
          </a:p>
        </p:txBody>
      </p:sp>
      <p:sp>
        <p:nvSpPr>
          <p:cNvPr id="17" name="TextBox 16">
            <a:extLst>
              <a:ext uri="{FF2B5EF4-FFF2-40B4-BE49-F238E27FC236}">
                <a16:creationId xmlns:a16="http://schemas.microsoft.com/office/drawing/2014/main" id="{470A4F54-80D9-6399-3F27-2820AD95A343}"/>
              </a:ext>
            </a:extLst>
          </p:cNvPr>
          <p:cNvSpPr txBox="1"/>
          <p:nvPr/>
        </p:nvSpPr>
        <p:spPr>
          <a:xfrm>
            <a:off x="595268" y="5672973"/>
            <a:ext cx="6718299" cy="369332"/>
          </a:xfrm>
          <a:prstGeom prst="rect">
            <a:avLst/>
          </a:prstGeom>
          <a:noFill/>
        </p:spPr>
        <p:txBody>
          <a:bodyPr wrap="square">
            <a:spAutoFit/>
          </a:bodyPr>
          <a:lstStyle/>
          <a:p>
            <a:pPr algn="ctr"/>
            <a:r>
              <a:rPr lang="en-US" b="1" dirty="0">
                <a:highlight>
                  <a:srgbClr val="FFFF00"/>
                </a:highlight>
                <a:latin typeface="Sohne"/>
              </a:rPr>
              <a:t>Checkmate in one move      </a:t>
            </a:r>
            <a:endParaRPr lang="en-US" b="1" dirty="0">
              <a:highlight>
                <a:srgbClr val="FFFF00"/>
              </a:highlight>
            </a:endParaRPr>
          </a:p>
        </p:txBody>
      </p:sp>
      <p:sp>
        <p:nvSpPr>
          <p:cNvPr id="5" name="Rectangle 4">
            <a:extLst>
              <a:ext uri="{FF2B5EF4-FFF2-40B4-BE49-F238E27FC236}">
                <a16:creationId xmlns:a16="http://schemas.microsoft.com/office/drawing/2014/main" id="{89AD4B96-5D50-58F6-0F0D-01BFAC63EA36}"/>
              </a:ext>
            </a:extLst>
          </p:cNvPr>
          <p:cNvSpPr/>
          <p:nvPr/>
        </p:nvSpPr>
        <p:spPr>
          <a:xfrm>
            <a:off x="1300461" y="2819400"/>
            <a:ext cx="5171478" cy="5599307"/>
          </a:xfrm>
          <a:prstGeom prst="rect">
            <a:avLst/>
          </a:prstGeom>
          <a:blipFill dpi="0" rotWithShape="1">
            <a:blip r:embed="rId4">
              <a:alphaModFix amt="1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357441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B7DF06A-3E36-AF75-35D7-921420289306}"/>
              </a:ext>
            </a:extLst>
          </p:cNvPr>
          <p:cNvSpPr>
            <a:spLocks noGrp="1"/>
          </p:cNvSpPr>
          <p:nvPr>
            <p:ph type="title"/>
          </p:nvPr>
        </p:nvSpPr>
        <p:spPr>
          <a:xfrm>
            <a:off x="571500" y="444500"/>
            <a:ext cx="6718300" cy="9080500"/>
          </a:xfrm>
        </p:spPr>
        <p:txBody>
          <a:bodyPr/>
          <a:lstStyle/>
          <a:p>
            <a:r>
              <a:rPr lang="en-US" b="1" dirty="0">
                <a:highlight>
                  <a:srgbClr val="00FF00"/>
                </a:highlight>
                <a:latin typeface="Sohne"/>
              </a:rPr>
              <a:t>Checkmate in one move</a:t>
            </a:r>
            <a:br>
              <a:rPr lang="en-US" b="1" dirty="0">
                <a:latin typeface="Sohne"/>
              </a:rPr>
            </a:br>
            <a:br>
              <a:rPr lang="en-US" dirty="0">
                <a:latin typeface="Sohne"/>
              </a:rPr>
            </a:br>
            <a:br>
              <a:rPr lang="en-US" dirty="0">
                <a:latin typeface="Sohne"/>
              </a:rPr>
            </a:br>
            <a:br>
              <a:rPr lang="en-US" dirty="0">
                <a:latin typeface="Sohne"/>
              </a:rPr>
            </a:br>
            <a:br>
              <a:rPr lang="en-US" dirty="0">
                <a:latin typeface="Sohne"/>
              </a:rPr>
            </a:br>
            <a:br>
              <a:rPr lang="en-US" dirty="0">
                <a:latin typeface="Sohne"/>
              </a:rPr>
            </a:br>
            <a:br>
              <a:rPr lang="en-US" dirty="0">
                <a:latin typeface="Sohne"/>
              </a:rPr>
            </a:br>
            <a:br>
              <a:rPr lang="en-US" dirty="0">
                <a:latin typeface="Sohne"/>
              </a:rPr>
            </a:br>
            <a:br>
              <a:rPr lang="en-US" dirty="0">
                <a:latin typeface="Sohne"/>
              </a:rPr>
            </a:br>
            <a:br>
              <a:rPr lang="en-US" dirty="0">
                <a:latin typeface="Sohne"/>
              </a:rPr>
            </a:br>
            <a:br>
              <a:rPr lang="en-US" dirty="0">
                <a:latin typeface="Sohne"/>
              </a:rPr>
            </a:br>
            <a:br>
              <a:rPr lang="en-US" dirty="0">
                <a:latin typeface="Sohne"/>
              </a:rPr>
            </a:br>
            <a:br>
              <a:rPr lang="en-US" dirty="0">
                <a:latin typeface="Sohne"/>
              </a:rPr>
            </a:br>
            <a:br>
              <a:rPr lang="en-US" dirty="0">
                <a:latin typeface="Sohne"/>
              </a:rPr>
            </a:br>
            <a:br>
              <a:rPr lang="en-US" dirty="0">
                <a:latin typeface="Sohne"/>
              </a:rPr>
            </a:br>
            <a:br>
              <a:rPr lang="en-US" dirty="0">
                <a:latin typeface="Sohne"/>
              </a:rPr>
            </a:br>
            <a:br>
              <a:rPr lang="en-US" dirty="0">
                <a:latin typeface="Sohne"/>
              </a:rPr>
            </a:br>
            <a:br>
              <a:rPr lang="en-US" dirty="0">
                <a:latin typeface="Sohne"/>
              </a:rPr>
            </a:br>
            <a:br>
              <a:rPr lang="en-US" dirty="0">
                <a:latin typeface="Sohne"/>
              </a:rPr>
            </a:br>
            <a:br>
              <a:rPr lang="en-US" dirty="0">
                <a:latin typeface="Sohne"/>
              </a:rPr>
            </a:br>
            <a:br>
              <a:rPr lang="en-US" dirty="0">
                <a:latin typeface="Sohne"/>
              </a:rPr>
            </a:br>
            <a:br>
              <a:rPr lang="en-US" dirty="0">
                <a:latin typeface="Sohne"/>
              </a:rPr>
            </a:br>
            <a:br>
              <a:rPr lang="en-US" dirty="0">
                <a:latin typeface="Sohne"/>
              </a:rPr>
            </a:br>
            <a:br>
              <a:rPr lang="en-US" dirty="0">
                <a:latin typeface="Sohne"/>
              </a:rPr>
            </a:br>
            <a:br>
              <a:rPr lang="en-US" dirty="0">
                <a:latin typeface="Sohne"/>
              </a:rPr>
            </a:br>
            <a:br>
              <a:rPr lang="en-US" dirty="0">
                <a:latin typeface="Sohne"/>
              </a:rPr>
            </a:br>
            <a:endParaRPr lang="en-US" dirty="0">
              <a:latin typeface="Sohne"/>
            </a:endParaRPr>
          </a:p>
        </p:txBody>
      </p:sp>
      <p:grpSp>
        <p:nvGrpSpPr>
          <p:cNvPr id="2" name="Group 1">
            <a:extLst>
              <a:ext uri="{FF2B5EF4-FFF2-40B4-BE49-F238E27FC236}">
                <a16:creationId xmlns:a16="http://schemas.microsoft.com/office/drawing/2014/main" id="{4A0ABE74-982B-F107-54CC-3CD86B8C2CB3}"/>
              </a:ext>
            </a:extLst>
          </p:cNvPr>
          <p:cNvGrpSpPr>
            <a:grpSpLocks noGrp="1" noUngrp="1" noChangeAspect="1"/>
          </p:cNvGrpSpPr>
          <p:nvPr/>
        </p:nvGrpSpPr>
        <p:grpSpPr>
          <a:xfrm>
            <a:off x="934573" y="1610897"/>
            <a:ext cx="1983961" cy="2379693"/>
            <a:chOff x="2327275" y="1919288"/>
            <a:chExt cx="1782763" cy="2138362"/>
          </a:xfrm>
        </p:grpSpPr>
        <p:pic>
          <p:nvPicPr>
            <p:cNvPr id="4" name="Picture 3" descr="notation 1">
              <a:extLst>
                <a:ext uri="{FF2B5EF4-FFF2-40B4-BE49-F238E27FC236}">
                  <a16:creationId xmlns:a16="http://schemas.microsoft.com/office/drawing/2014/main" id="{8D7E6275-9D61-B229-2243-B4708B602E83}"/>
                </a:ext>
              </a:extLst>
            </p:cNvPr>
            <p:cNvPicPr>
              <a:picLocks noRot="1" noChangeAspect="1" noMove="1" noResize="1"/>
            </p:cNvPicPr>
            <p:nvPr isPhoto="1"/>
          </p:nvPicPr>
          <p:blipFill>
            <a:blip r:embed="rId2">
              <a:lum/>
              <a:extLst>
                <a:ext uri="{28A0092B-C50C-407E-A947-70E740481C1C}">
                  <a14:useLocalDpi xmlns:a14="http://schemas.microsoft.com/office/drawing/2010/main" val="0"/>
                </a:ext>
              </a:extLst>
            </a:blip>
            <a:stretch>
              <a:fillRect/>
            </a:stretch>
          </p:blipFill>
          <p:spPr>
            <a:xfrm>
              <a:off x="2327275" y="1919288"/>
              <a:ext cx="1782763" cy="1782762"/>
            </a:xfrm>
            <a:prstGeom prst="rect">
              <a:avLst/>
            </a:prstGeom>
          </p:spPr>
        </p:pic>
        <p:sp>
          <p:nvSpPr>
            <p:cNvPr id="5" name="Rectangle 4">
              <a:extLst>
                <a:ext uri="{FF2B5EF4-FFF2-40B4-BE49-F238E27FC236}">
                  <a16:creationId xmlns:a16="http://schemas.microsoft.com/office/drawing/2014/main" id="{639E2406-E5A4-61C0-08F2-7FF9ABB89F0F}"/>
                </a:ext>
              </a:extLst>
            </p:cNvPr>
            <p:cNvSpPr/>
            <p:nvPr/>
          </p:nvSpPr>
          <p:spPr>
            <a:xfrm>
              <a:off x="2327275" y="3714750"/>
              <a:ext cx="1782763" cy="342900"/>
            </a:xfrm>
            <a:prstGeom prst="rect">
              <a:avLst/>
            </a:prstGeom>
            <a:noFill/>
            <a:ln>
              <a:noFill/>
            </a:ln>
          </p:spPr>
          <p:txBody>
            <a:bodyPr anchor="ctr">
              <a:normAutofit/>
            </a:bodyPr>
            <a:lstStyle/>
            <a:p>
              <a:pPr algn="ctr"/>
              <a:r>
                <a:rPr lang="en-US" sz="1600" dirty="0">
                  <a:latin typeface="Sohne"/>
                </a:rPr>
                <a:t>Puzzle No 3 </a:t>
              </a:r>
            </a:p>
          </p:txBody>
        </p:sp>
      </p:grpSp>
      <p:grpSp>
        <p:nvGrpSpPr>
          <p:cNvPr id="9" name="Group 8">
            <a:extLst>
              <a:ext uri="{FF2B5EF4-FFF2-40B4-BE49-F238E27FC236}">
                <a16:creationId xmlns:a16="http://schemas.microsoft.com/office/drawing/2014/main" id="{D8099C30-75A5-C032-20F1-7259A1882729}"/>
              </a:ext>
            </a:extLst>
          </p:cNvPr>
          <p:cNvGrpSpPr>
            <a:grpSpLocks noGrp="1" noUngrp="1" noChangeAspect="1"/>
          </p:cNvGrpSpPr>
          <p:nvPr/>
        </p:nvGrpSpPr>
        <p:grpSpPr>
          <a:xfrm>
            <a:off x="934572" y="4143707"/>
            <a:ext cx="1983961" cy="2379693"/>
            <a:chOff x="2327275" y="4273550"/>
            <a:chExt cx="1782763" cy="2138363"/>
          </a:xfrm>
        </p:grpSpPr>
        <p:pic>
          <p:nvPicPr>
            <p:cNvPr id="10" name="Picture 9" descr="notation 3">
              <a:extLst>
                <a:ext uri="{FF2B5EF4-FFF2-40B4-BE49-F238E27FC236}">
                  <a16:creationId xmlns:a16="http://schemas.microsoft.com/office/drawing/2014/main" id="{717E1F3F-2E69-69C1-1559-A2735339769D}"/>
                </a:ext>
              </a:extLst>
            </p:cNvPr>
            <p:cNvPicPr>
              <a:picLocks noRot="1" noChangeAspect="1" noMove="1" noResize="1"/>
            </p:cNvPicPr>
            <p:nvPr isPhoto="1"/>
          </p:nvPicPr>
          <p:blipFill>
            <a:blip r:embed="rId3">
              <a:lum/>
              <a:extLst>
                <a:ext uri="{28A0092B-C50C-407E-A947-70E740481C1C}">
                  <a14:useLocalDpi xmlns:a14="http://schemas.microsoft.com/office/drawing/2010/main" val="0"/>
                </a:ext>
              </a:extLst>
            </a:blip>
            <a:stretch>
              <a:fillRect/>
            </a:stretch>
          </p:blipFill>
          <p:spPr>
            <a:xfrm>
              <a:off x="2327275" y="4273550"/>
              <a:ext cx="1782763" cy="1782763"/>
            </a:xfrm>
            <a:prstGeom prst="rect">
              <a:avLst/>
            </a:prstGeom>
          </p:spPr>
        </p:pic>
        <p:sp>
          <p:nvSpPr>
            <p:cNvPr id="11" name="Rectangle 10">
              <a:extLst>
                <a:ext uri="{FF2B5EF4-FFF2-40B4-BE49-F238E27FC236}">
                  <a16:creationId xmlns:a16="http://schemas.microsoft.com/office/drawing/2014/main" id="{EA6471E2-DF1D-3998-1A4E-A1E21173AB3D}"/>
                </a:ext>
              </a:extLst>
            </p:cNvPr>
            <p:cNvSpPr/>
            <p:nvPr/>
          </p:nvSpPr>
          <p:spPr>
            <a:xfrm>
              <a:off x="2327275" y="6069013"/>
              <a:ext cx="1782763" cy="342900"/>
            </a:xfrm>
            <a:prstGeom prst="rect">
              <a:avLst/>
            </a:prstGeom>
            <a:noFill/>
            <a:ln>
              <a:noFill/>
            </a:ln>
          </p:spPr>
          <p:txBody>
            <a:bodyPr anchor="ctr">
              <a:normAutofit/>
            </a:bodyPr>
            <a:lstStyle/>
            <a:p>
              <a:pPr algn="ctr"/>
              <a:r>
                <a:rPr lang="en-US" sz="1600" dirty="0">
                  <a:latin typeface="Sohne"/>
                </a:rPr>
                <a:t>Puzzle No 5</a:t>
              </a:r>
            </a:p>
          </p:txBody>
        </p:sp>
      </p:grpSp>
      <p:grpSp>
        <p:nvGrpSpPr>
          <p:cNvPr id="12" name="Group 11">
            <a:extLst>
              <a:ext uri="{FF2B5EF4-FFF2-40B4-BE49-F238E27FC236}">
                <a16:creationId xmlns:a16="http://schemas.microsoft.com/office/drawing/2014/main" id="{1D29C1C1-74DB-407C-4BC0-D47A78C8DDC7}"/>
              </a:ext>
            </a:extLst>
          </p:cNvPr>
          <p:cNvGrpSpPr>
            <a:grpSpLocks noGrp="1" noUngrp="1" noChangeAspect="1"/>
          </p:cNvGrpSpPr>
          <p:nvPr/>
        </p:nvGrpSpPr>
        <p:grpSpPr>
          <a:xfrm>
            <a:off x="4178615" y="4143707"/>
            <a:ext cx="1983961" cy="2379693"/>
            <a:chOff x="8080375" y="4273550"/>
            <a:chExt cx="1782763" cy="2138363"/>
          </a:xfrm>
        </p:grpSpPr>
        <p:pic>
          <p:nvPicPr>
            <p:cNvPr id="13" name="Picture 12" descr="notation 4">
              <a:extLst>
                <a:ext uri="{FF2B5EF4-FFF2-40B4-BE49-F238E27FC236}">
                  <a16:creationId xmlns:a16="http://schemas.microsoft.com/office/drawing/2014/main" id="{CAB23BD5-EBB1-0F5E-0DBF-2B79775F5F19}"/>
                </a:ext>
              </a:extLst>
            </p:cNvPr>
            <p:cNvPicPr>
              <a:picLocks noRot="1" noChangeAspect="1" noMove="1" noResize="1"/>
            </p:cNvPicPr>
            <p:nvPr isPhoto="1"/>
          </p:nvPicPr>
          <p:blipFill>
            <a:blip r:embed="rId4">
              <a:lum/>
              <a:extLst>
                <a:ext uri="{28A0092B-C50C-407E-A947-70E740481C1C}">
                  <a14:useLocalDpi xmlns:a14="http://schemas.microsoft.com/office/drawing/2010/main" val="0"/>
                </a:ext>
              </a:extLst>
            </a:blip>
            <a:stretch>
              <a:fillRect/>
            </a:stretch>
          </p:blipFill>
          <p:spPr>
            <a:xfrm>
              <a:off x="8080375" y="4273550"/>
              <a:ext cx="1782763" cy="1782763"/>
            </a:xfrm>
            <a:prstGeom prst="rect">
              <a:avLst/>
            </a:prstGeom>
          </p:spPr>
        </p:pic>
        <p:sp>
          <p:nvSpPr>
            <p:cNvPr id="14" name="Rectangle 13">
              <a:extLst>
                <a:ext uri="{FF2B5EF4-FFF2-40B4-BE49-F238E27FC236}">
                  <a16:creationId xmlns:a16="http://schemas.microsoft.com/office/drawing/2014/main" id="{99F021E2-2A3D-A64F-14D2-228652A0AE63}"/>
                </a:ext>
              </a:extLst>
            </p:cNvPr>
            <p:cNvSpPr/>
            <p:nvPr/>
          </p:nvSpPr>
          <p:spPr>
            <a:xfrm>
              <a:off x="8080375" y="6069013"/>
              <a:ext cx="1782763" cy="342900"/>
            </a:xfrm>
            <a:prstGeom prst="rect">
              <a:avLst/>
            </a:prstGeom>
            <a:noFill/>
            <a:ln>
              <a:noFill/>
            </a:ln>
          </p:spPr>
          <p:txBody>
            <a:bodyPr anchor="ctr">
              <a:normAutofit/>
            </a:bodyPr>
            <a:lstStyle/>
            <a:p>
              <a:pPr algn="ctr"/>
              <a:r>
                <a:rPr lang="en-US" sz="1600" dirty="0">
                  <a:latin typeface="Sohne"/>
                </a:rPr>
                <a:t>Puzzle No 6</a:t>
              </a:r>
            </a:p>
          </p:txBody>
        </p:sp>
      </p:grpSp>
      <p:grpSp>
        <p:nvGrpSpPr>
          <p:cNvPr id="15" name="Group 14">
            <a:extLst>
              <a:ext uri="{FF2B5EF4-FFF2-40B4-BE49-F238E27FC236}">
                <a16:creationId xmlns:a16="http://schemas.microsoft.com/office/drawing/2014/main" id="{A9EC316F-8CFA-ABD9-65AA-9932FEE01054}"/>
              </a:ext>
            </a:extLst>
          </p:cNvPr>
          <p:cNvGrpSpPr>
            <a:grpSpLocks noGrp="1" noUngrp="1" noChangeAspect="1"/>
          </p:cNvGrpSpPr>
          <p:nvPr/>
        </p:nvGrpSpPr>
        <p:grpSpPr>
          <a:xfrm>
            <a:off x="934574" y="6676518"/>
            <a:ext cx="1983961" cy="2379693"/>
            <a:chOff x="2327275" y="1919288"/>
            <a:chExt cx="1782763" cy="2138362"/>
          </a:xfrm>
        </p:grpSpPr>
        <p:pic>
          <p:nvPicPr>
            <p:cNvPr id="16" name="Picture 15" descr="notation 5">
              <a:extLst>
                <a:ext uri="{FF2B5EF4-FFF2-40B4-BE49-F238E27FC236}">
                  <a16:creationId xmlns:a16="http://schemas.microsoft.com/office/drawing/2014/main" id="{4EC2D1F6-3670-0BAE-A8B9-F0CDB1739F52}"/>
                </a:ext>
              </a:extLst>
            </p:cNvPr>
            <p:cNvPicPr>
              <a:picLocks noRot="1" noChangeAspect="1" noMove="1" noResize="1"/>
            </p:cNvPicPr>
            <p:nvPr isPhoto="1"/>
          </p:nvPicPr>
          <p:blipFill>
            <a:blip r:embed="rId5">
              <a:lum/>
              <a:extLst>
                <a:ext uri="{28A0092B-C50C-407E-A947-70E740481C1C}">
                  <a14:useLocalDpi xmlns:a14="http://schemas.microsoft.com/office/drawing/2010/main" val="0"/>
                </a:ext>
              </a:extLst>
            </a:blip>
            <a:stretch>
              <a:fillRect/>
            </a:stretch>
          </p:blipFill>
          <p:spPr>
            <a:xfrm>
              <a:off x="2327275" y="1919288"/>
              <a:ext cx="1782763" cy="1782762"/>
            </a:xfrm>
            <a:prstGeom prst="rect">
              <a:avLst/>
            </a:prstGeom>
          </p:spPr>
        </p:pic>
        <p:sp>
          <p:nvSpPr>
            <p:cNvPr id="17" name="Rectangle 16">
              <a:extLst>
                <a:ext uri="{FF2B5EF4-FFF2-40B4-BE49-F238E27FC236}">
                  <a16:creationId xmlns:a16="http://schemas.microsoft.com/office/drawing/2014/main" id="{8C17D247-5754-A0CC-E64B-04D94613C333}"/>
                </a:ext>
              </a:extLst>
            </p:cNvPr>
            <p:cNvSpPr/>
            <p:nvPr/>
          </p:nvSpPr>
          <p:spPr>
            <a:xfrm>
              <a:off x="2327275" y="3714750"/>
              <a:ext cx="1782763" cy="342900"/>
            </a:xfrm>
            <a:prstGeom prst="rect">
              <a:avLst/>
            </a:prstGeom>
            <a:noFill/>
            <a:ln>
              <a:noFill/>
            </a:ln>
          </p:spPr>
          <p:txBody>
            <a:bodyPr anchor="ctr">
              <a:normAutofit/>
            </a:bodyPr>
            <a:lstStyle/>
            <a:p>
              <a:pPr algn="ctr"/>
              <a:r>
                <a:rPr lang="en-US" sz="1600" dirty="0">
                  <a:latin typeface="Sohne"/>
                </a:rPr>
                <a:t>Puzzle No 7</a:t>
              </a:r>
            </a:p>
          </p:txBody>
        </p:sp>
      </p:grpSp>
      <p:grpSp>
        <p:nvGrpSpPr>
          <p:cNvPr id="18" name="Group 17">
            <a:extLst>
              <a:ext uri="{FF2B5EF4-FFF2-40B4-BE49-F238E27FC236}">
                <a16:creationId xmlns:a16="http://schemas.microsoft.com/office/drawing/2014/main" id="{CE77F819-2499-1C98-2A33-C0523AFB4D0F}"/>
              </a:ext>
            </a:extLst>
          </p:cNvPr>
          <p:cNvGrpSpPr>
            <a:grpSpLocks noGrp="1" noUngrp="1" noChangeAspect="1"/>
          </p:cNvGrpSpPr>
          <p:nvPr/>
        </p:nvGrpSpPr>
        <p:grpSpPr>
          <a:xfrm>
            <a:off x="4178616" y="6734394"/>
            <a:ext cx="1983961" cy="2379693"/>
            <a:chOff x="8080375" y="1919288"/>
            <a:chExt cx="1782763" cy="2138362"/>
          </a:xfrm>
        </p:grpSpPr>
        <p:pic>
          <p:nvPicPr>
            <p:cNvPr id="19" name="Picture 18" descr="notation 6">
              <a:extLst>
                <a:ext uri="{FF2B5EF4-FFF2-40B4-BE49-F238E27FC236}">
                  <a16:creationId xmlns:a16="http://schemas.microsoft.com/office/drawing/2014/main" id="{F707E15F-65CE-962B-F184-2507AA9B8123}"/>
                </a:ext>
              </a:extLst>
            </p:cNvPr>
            <p:cNvPicPr>
              <a:picLocks noRot="1" noChangeAspect="1" noMove="1" noResize="1"/>
            </p:cNvPicPr>
            <p:nvPr isPhoto="1"/>
          </p:nvPicPr>
          <p:blipFill>
            <a:blip r:embed="rId6">
              <a:lum/>
              <a:extLst>
                <a:ext uri="{28A0092B-C50C-407E-A947-70E740481C1C}">
                  <a14:useLocalDpi xmlns:a14="http://schemas.microsoft.com/office/drawing/2010/main" val="0"/>
                </a:ext>
              </a:extLst>
            </a:blip>
            <a:stretch>
              <a:fillRect/>
            </a:stretch>
          </p:blipFill>
          <p:spPr>
            <a:xfrm>
              <a:off x="8080375" y="1919288"/>
              <a:ext cx="1782763" cy="1782762"/>
            </a:xfrm>
            <a:prstGeom prst="rect">
              <a:avLst/>
            </a:prstGeom>
          </p:spPr>
        </p:pic>
        <p:sp>
          <p:nvSpPr>
            <p:cNvPr id="20" name="Rectangle 19">
              <a:extLst>
                <a:ext uri="{FF2B5EF4-FFF2-40B4-BE49-F238E27FC236}">
                  <a16:creationId xmlns:a16="http://schemas.microsoft.com/office/drawing/2014/main" id="{6757B258-921F-4BFE-C464-36A12E52DB7F}"/>
                </a:ext>
              </a:extLst>
            </p:cNvPr>
            <p:cNvSpPr/>
            <p:nvPr/>
          </p:nvSpPr>
          <p:spPr>
            <a:xfrm>
              <a:off x="8080375" y="3714750"/>
              <a:ext cx="1782763" cy="342900"/>
            </a:xfrm>
            <a:prstGeom prst="rect">
              <a:avLst/>
            </a:prstGeom>
            <a:noFill/>
            <a:ln>
              <a:noFill/>
            </a:ln>
          </p:spPr>
          <p:txBody>
            <a:bodyPr anchor="ctr">
              <a:normAutofit/>
            </a:bodyPr>
            <a:lstStyle/>
            <a:p>
              <a:pPr algn="ctr"/>
              <a:r>
                <a:rPr lang="en-US" sz="1600" dirty="0">
                  <a:latin typeface="Sohne"/>
                </a:rPr>
                <a:t>Puzzle No 8</a:t>
              </a:r>
            </a:p>
          </p:txBody>
        </p:sp>
      </p:grpSp>
      <p:grpSp>
        <p:nvGrpSpPr>
          <p:cNvPr id="21" name="Group 20">
            <a:extLst>
              <a:ext uri="{FF2B5EF4-FFF2-40B4-BE49-F238E27FC236}">
                <a16:creationId xmlns:a16="http://schemas.microsoft.com/office/drawing/2014/main" id="{9B51A7F6-9023-B248-4C79-D1637984C930}"/>
              </a:ext>
            </a:extLst>
          </p:cNvPr>
          <p:cNvGrpSpPr>
            <a:grpSpLocks noGrp="1" noUngrp="1" noChangeAspect="1"/>
          </p:cNvGrpSpPr>
          <p:nvPr/>
        </p:nvGrpSpPr>
        <p:grpSpPr>
          <a:xfrm>
            <a:off x="4178617" y="1610897"/>
            <a:ext cx="1983961" cy="2379693"/>
            <a:chOff x="2327275" y="4273550"/>
            <a:chExt cx="1782763" cy="2138363"/>
          </a:xfrm>
        </p:grpSpPr>
        <p:pic>
          <p:nvPicPr>
            <p:cNvPr id="22" name="Picture 21" descr="notation 7">
              <a:extLst>
                <a:ext uri="{FF2B5EF4-FFF2-40B4-BE49-F238E27FC236}">
                  <a16:creationId xmlns:a16="http://schemas.microsoft.com/office/drawing/2014/main" id="{D925ABB2-9CD8-2C23-5FF8-C5187CA11A44}"/>
                </a:ext>
              </a:extLst>
            </p:cNvPr>
            <p:cNvPicPr>
              <a:picLocks noRot="1" noChangeAspect="1" noMove="1" noResize="1"/>
            </p:cNvPicPr>
            <p:nvPr isPhoto="1"/>
          </p:nvPicPr>
          <p:blipFill>
            <a:blip r:embed="rId7">
              <a:lum/>
              <a:extLst>
                <a:ext uri="{28A0092B-C50C-407E-A947-70E740481C1C}">
                  <a14:useLocalDpi xmlns:a14="http://schemas.microsoft.com/office/drawing/2010/main" val="0"/>
                </a:ext>
              </a:extLst>
            </a:blip>
            <a:stretch>
              <a:fillRect/>
            </a:stretch>
          </p:blipFill>
          <p:spPr>
            <a:xfrm>
              <a:off x="2327275" y="4273550"/>
              <a:ext cx="1782763" cy="1782763"/>
            </a:xfrm>
            <a:prstGeom prst="rect">
              <a:avLst/>
            </a:prstGeom>
          </p:spPr>
        </p:pic>
        <p:sp>
          <p:nvSpPr>
            <p:cNvPr id="23" name="Rectangle 22">
              <a:extLst>
                <a:ext uri="{FF2B5EF4-FFF2-40B4-BE49-F238E27FC236}">
                  <a16:creationId xmlns:a16="http://schemas.microsoft.com/office/drawing/2014/main" id="{2F3227AB-14D4-B758-9626-541534A86D06}"/>
                </a:ext>
              </a:extLst>
            </p:cNvPr>
            <p:cNvSpPr/>
            <p:nvPr/>
          </p:nvSpPr>
          <p:spPr>
            <a:xfrm>
              <a:off x="2327275" y="6069013"/>
              <a:ext cx="1782763" cy="342900"/>
            </a:xfrm>
            <a:prstGeom prst="rect">
              <a:avLst/>
            </a:prstGeom>
            <a:noFill/>
            <a:ln>
              <a:noFill/>
            </a:ln>
          </p:spPr>
          <p:txBody>
            <a:bodyPr anchor="ctr">
              <a:normAutofit/>
            </a:bodyPr>
            <a:lstStyle/>
            <a:p>
              <a:pPr algn="ctr"/>
              <a:r>
                <a:rPr lang="en-US" sz="1600" dirty="0">
                  <a:latin typeface="Sohne"/>
                </a:rPr>
                <a:t>Puzzle No 4</a:t>
              </a:r>
            </a:p>
          </p:txBody>
        </p:sp>
      </p:grpSp>
      <p:sp>
        <p:nvSpPr>
          <p:cNvPr id="27" name="Rectangle: Rounded Corners 26">
            <a:extLst>
              <a:ext uri="{FF2B5EF4-FFF2-40B4-BE49-F238E27FC236}">
                <a16:creationId xmlns:a16="http://schemas.microsoft.com/office/drawing/2014/main" id="{A5F52E9F-BB31-FF7C-5A37-DE4D2590A911}"/>
              </a:ext>
            </a:extLst>
          </p:cNvPr>
          <p:cNvSpPr/>
          <p:nvPr/>
        </p:nvSpPr>
        <p:spPr>
          <a:xfrm>
            <a:off x="2946205" y="2276261"/>
            <a:ext cx="939995" cy="6532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Answer:</a:t>
            </a:r>
          </a:p>
          <a:p>
            <a:pPr algn="ctr"/>
            <a:endParaRPr lang="en-US" sz="1400" dirty="0">
              <a:solidFill>
                <a:schemeClr val="tx1"/>
              </a:solidFill>
            </a:endParaRPr>
          </a:p>
        </p:txBody>
      </p:sp>
      <p:sp>
        <p:nvSpPr>
          <p:cNvPr id="28" name="Rectangle: Rounded Corners 27">
            <a:extLst>
              <a:ext uri="{FF2B5EF4-FFF2-40B4-BE49-F238E27FC236}">
                <a16:creationId xmlns:a16="http://schemas.microsoft.com/office/drawing/2014/main" id="{9D2A4B73-0C24-064A-E0C9-01E4F730B837}"/>
              </a:ext>
            </a:extLst>
          </p:cNvPr>
          <p:cNvSpPr/>
          <p:nvPr/>
        </p:nvSpPr>
        <p:spPr>
          <a:xfrm>
            <a:off x="6185851" y="2276261"/>
            <a:ext cx="939995" cy="6532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Answer:</a:t>
            </a:r>
          </a:p>
          <a:p>
            <a:pPr algn="ctr"/>
            <a:endParaRPr lang="en-US" sz="1400" dirty="0">
              <a:solidFill>
                <a:schemeClr val="tx1"/>
              </a:solidFill>
              <a:highlight>
                <a:srgbClr val="FFFF00"/>
              </a:highlight>
            </a:endParaRPr>
          </a:p>
        </p:txBody>
      </p:sp>
      <p:sp>
        <p:nvSpPr>
          <p:cNvPr id="29" name="Rectangle: Rounded Corners 28">
            <a:extLst>
              <a:ext uri="{FF2B5EF4-FFF2-40B4-BE49-F238E27FC236}">
                <a16:creationId xmlns:a16="http://schemas.microsoft.com/office/drawing/2014/main" id="{CBA5D6E3-EE0E-A1EB-9D92-14082E0A61D7}"/>
              </a:ext>
            </a:extLst>
          </p:cNvPr>
          <p:cNvSpPr/>
          <p:nvPr/>
        </p:nvSpPr>
        <p:spPr>
          <a:xfrm>
            <a:off x="2946204" y="4761254"/>
            <a:ext cx="939995" cy="6532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Answer:</a:t>
            </a:r>
          </a:p>
          <a:p>
            <a:pPr algn="ctr"/>
            <a:endParaRPr lang="en-US" sz="1400" dirty="0">
              <a:solidFill>
                <a:schemeClr val="tx1"/>
              </a:solidFill>
            </a:endParaRPr>
          </a:p>
        </p:txBody>
      </p:sp>
      <p:sp>
        <p:nvSpPr>
          <p:cNvPr id="30" name="Rectangle: Rounded Corners 29">
            <a:extLst>
              <a:ext uri="{FF2B5EF4-FFF2-40B4-BE49-F238E27FC236}">
                <a16:creationId xmlns:a16="http://schemas.microsoft.com/office/drawing/2014/main" id="{37E59DA8-5199-EF66-08CE-BD7CECE130BB}"/>
              </a:ext>
            </a:extLst>
          </p:cNvPr>
          <p:cNvSpPr/>
          <p:nvPr/>
        </p:nvSpPr>
        <p:spPr>
          <a:xfrm>
            <a:off x="2946203" y="7272390"/>
            <a:ext cx="939995" cy="6532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Answer:</a:t>
            </a:r>
          </a:p>
          <a:p>
            <a:pPr algn="ctr"/>
            <a:endParaRPr lang="en-US" sz="1400" dirty="0">
              <a:solidFill>
                <a:schemeClr val="tx1"/>
              </a:solidFill>
            </a:endParaRPr>
          </a:p>
        </p:txBody>
      </p:sp>
      <p:sp>
        <p:nvSpPr>
          <p:cNvPr id="31" name="Rectangle: Rounded Corners 30">
            <a:extLst>
              <a:ext uri="{FF2B5EF4-FFF2-40B4-BE49-F238E27FC236}">
                <a16:creationId xmlns:a16="http://schemas.microsoft.com/office/drawing/2014/main" id="{9A5687E9-7644-E711-DA7A-E8C5B660C37E}"/>
              </a:ext>
            </a:extLst>
          </p:cNvPr>
          <p:cNvSpPr/>
          <p:nvPr/>
        </p:nvSpPr>
        <p:spPr>
          <a:xfrm>
            <a:off x="6185850" y="4822312"/>
            <a:ext cx="939995" cy="6532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Answer:</a:t>
            </a:r>
          </a:p>
          <a:p>
            <a:pPr algn="ctr"/>
            <a:endParaRPr lang="en-US" sz="1400" dirty="0">
              <a:solidFill>
                <a:schemeClr val="tx1"/>
              </a:solidFill>
            </a:endParaRPr>
          </a:p>
        </p:txBody>
      </p:sp>
      <p:sp>
        <p:nvSpPr>
          <p:cNvPr id="32" name="Rectangle: Rounded Corners 31">
            <a:extLst>
              <a:ext uri="{FF2B5EF4-FFF2-40B4-BE49-F238E27FC236}">
                <a16:creationId xmlns:a16="http://schemas.microsoft.com/office/drawing/2014/main" id="{2D1B1AA0-FE78-440A-1879-6E86703FF7D9}"/>
              </a:ext>
            </a:extLst>
          </p:cNvPr>
          <p:cNvSpPr/>
          <p:nvPr/>
        </p:nvSpPr>
        <p:spPr>
          <a:xfrm>
            <a:off x="6185849" y="7272390"/>
            <a:ext cx="939995" cy="6532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Answer:</a:t>
            </a:r>
          </a:p>
          <a:p>
            <a:pPr algn="ctr"/>
            <a:endParaRPr lang="en-US" sz="1400" dirty="0">
              <a:solidFill>
                <a:schemeClr val="tx1"/>
              </a:solidFill>
            </a:endParaRPr>
          </a:p>
        </p:txBody>
      </p:sp>
      <p:sp>
        <p:nvSpPr>
          <p:cNvPr id="7" name="Rectangle 6">
            <a:extLst>
              <a:ext uri="{FF2B5EF4-FFF2-40B4-BE49-F238E27FC236}">
                <a16:creationId xmlns:a16="http://schemas.microsoft.com/office/drawing/2014/main" id="{F8EA3AD1-2D43-AB0A-1613-F81F78CFBDFD}"/>
              </a:ext>
            </a:extLst>
          </p:cNvPr>
          <p:cNvSpPr/>
          <p:nvPr/>
        </p:nvSpPr>
        <p:spPr>
          <a:xfrm>
            <a:off x="1300461" y="2819400"/>
            <a:ext cx="5171478" cy="5599307"/>
          </a:xfrm>
          <a:prstGeom prst="rect">
            <a:avLst/>
          </a:prstGeom>
          <a:blipFill dpi="0" rotWithShape="1">
            <a:blip r:embed="rId8">
              <a:alphaModFix amt="1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907719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B7DF06A-3E36-AF75-35D7-921420289306}"/>
              </a:ext>
            </a:extLst>
          </p:cNvPr>
          <p:cNvSpPr>
            <a:spLocks noGrp="1"/>
          </p:cNvSpPr>
          <p:nvPr>
            <p:ph type="title"/>
          </p:nvPr>
        </p:nvSpPr>
        <p:spPr>
          <a:xfrm>
            <a:off x="571500" y="444500"/>
            <a:ext cx="6718300" cy="9080500"/>
          </a:xfrm>
        </p:spPr>
        <p:txBody>
          <a:bodyPr/>
          <a:lstStyle/>
          <a:p>
            <a:r>
              <a:rPr lang="en-US" b="1" dirty="0">
                <a:highlight>
                  <a:srgbClr val="00FF00"/>
                </a:highlight>
                <a:latin typeface="Sohne"/>
              </a:rPr>
              <a:t>Checkmate in one move</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grpSp>
        <p:nvGrpSpPr>
          <p:cNvPr id="2" name="Group 1">
            <a:extLst>
              <a:ext uri="{FF2B5EF4-FFF2-40B4-BE49-F238E27FC236}">
                <a16:creationId xmlns:a16="http://schemas.microsoft.com/office/drawing/2014/main" id="{4A0ABE74-982B-F107-54CC-3CD86B8C2CB3}"/>
              </a:ext>
            </a:extLst>
          </p:cNvPr>
          <p:cNvGrpSpPr>
            <a:grpSpLocks noGrp="1" noUngrp="1" noChangeAspect="1"/>
          </p:cNvGrpSpPr>
          <p:nvPr/>
        </p:nvGrpSpPr>
        <p:grpSpPr>
          <a:xfrm>
            <a:off x="934573" y="1610897"/>
            <a:ext cx="1983961" cy="2379693"/>
            <a:chOff x="2327275" y="1919288"/>
            <a:chExt cx="1782763" cy="2138362"/>
          </a:xfrm>
        </p:grpSpPr>
        <p:pic>
          <p:nvPicPr>
            <p:cNvPr id="4" name="Picture 3" descr="notation 1">
              <a:extLst>
                <a:ext uri="{FF2B5EF4-FFF2-40B4-BE49-F238E27FC236}">
                  <a16:creationId xmlns:a16="http://schemas.microsoft.com/office/drawing/2014/main" id="{8D7E6275-9D61-B229-2243-B4708B602E83}"/>
                </a:ext>
              </a:extLst>
            </p:cNvPr>
            <p:cNvPicPr>
              <a:picLocks noRot="1" noChangeAspect="1" noMove="1" noResize="1"/>
            </p:cNvPicPr>
            <p:nvPr isPhoto="1"/>
          </p:nvPicPr>
          <p:blipFill>
            <a:blip r:embed="rId2">
              <a:lum/>
              <a:extLst>
                <a:ext uri="{28A0092B-C50C-407E-A947-70E740481C1C}">
                  <a14:useLocalDpi xmlns:a14="http://schemas.microsoft.com/office/drawing/2010/main" val="0"/>
                </a:ext>
              </a:extLst>
            </a:blip>
            <a:stretch>
              <a:fillRect/>
            </a:stretch>
          </p:blipFill>
          <p:spPr>
            <a:xfrm>
              <a:off x="2327275" y="1919288"/>
              <a:ext cx="1782763" cy="1782762"/>
            </a:xfrm>
            <a:prstGeom prst="rect">
              <a:avLst/>
            </a:prstGeom>
          </p:spPr>
        </p:pic>
        <p:sp>
          <p:nvSpPr>
            <p:cNvPr id="5" name="Rectangle 4">
              <a:extLst>
                <a:ext uri="{FF2B5EF4-FFF2-40B4-BE49-F238E27FC236}">
                  <a16:creationId xmlns:a16="http://schemas.microsoft.com/office/drawing/2014/main" id="{639E2406-E5A4-61C0-08F2-7FF9ABB89F0F}"/>
                </a:ext>
              </a:extLst>
            </p:cNvPr>
            <p:cNvSpPr/>
            <p:nvPr/>
          </p:nvSpPr>
          <p:spPr>
            <a:xfrm>
              <a:off x="2327275" y="3714750"/>
              <a:ext cx="1782763" cy="342900"/>
            </a:xfrm>
            <a:prstGeom prst="rect">
              <a:avLst/>
            </a:prstGeom>
            <a:noFill/>
            <a:ln>
              <a:noFill/>
            </a:ln>
          </p:spPr>
          <p:txBody>
            <a:bodyPr anchor="ctr">
              <a:normAutofit/>
            </a:bodyPr>
            <a:lstStyle/>
            <a:p>
              <a:pPr algn="ctr"/>
              <a:r>
                <a:rPr lang="en-US" sz="1600" dirty="0">
                  <a:latin typeface="Sohne"/>
                </a:rPr>
                <a:t>Puzzle No 9</a:t>
              </a:r>
            </a:p>
          </p:txBody>
        </p:sp>
      </p:grpSp>
      <p:grpSp>
        <p:nvGrpSpPr>
          <p:cNvPr id="9" name="Group 8">
            <a:extLst>
              <a:ext uri="{FF2B5EF4-FFF2-40B4-BE49-F238E27FC236}">
                <a16:creationId xmlns:a16="http://schemas.microsoft.com/office/drawing/2014/main" id="{D8099C30-75A5-C032-20F1-7259A1882729}"/>
              </a:ext>
            </a:extLst>
          </p:cNvPr>
          <p:cNvGrpSpPr>
            <a:grpSpLocks noGrp="1" noUngrp="1" noChangeAspect="1"/>
          </p:cNvGrpSpPr>
          <p:nvPr/>
        </p:nvGrpSpPr>
        <p:grpSpPr>
          <a:xfrm>
            <a:off x="934572" y="4143707"/>
            <a:ext cx="1983961" cy="2379693"/>
            <a:chOff x="2327275" y="4273550"/>
            <a:chExt cx="1782763" cy="2138363"/>
          </a:xfrm>
        </p:grpSpPr>
        <p:pic>
          <p:nvPicPr>
            <p:cNvPr id="10" name="Picture 9" descr="notation 3">
              <a:extLst>
                <a:ext uri="{FF2B5EF4-FFF2-40B4-BE49-F238E27FC236}">
                  <a16:creationId xmlns:a16="http://schemas.microsoft.com/office/drawing/2014/main" id="{717E1F3F-2E69-69C1-1559-A2735339769D}"/>
                </a:ext>
              </a:extLst>
            </p:cNvPr>
            <p:cNvPicPr>
              <a:picLocks noRot="1" noChangeAspect="1" noMove="1" noResize="1"/>
            </p:cNvPicPr>
            <p:nvPr isPhoto="1"/>
          </p:nvPicPr>
          <p:blipFill>
            <a:blip r:embed="rId3">
              <a:lum/>
              <a:extLst>
                <a:ext uri="{28A0092B-C50C-407E-A947-70E740481C1C}">
                  <a14:useLocalDpi xmlns:a14="http://schemas.microsoft.com/office/drawing/2010/main" val="0"/>
                </a:ext>
              </a:extLst>
            </a:blip>
            <a:stretch>
              <a:fillRect/>
            </a:stretch>
          </p:blipFill>
          <p:spPr>
            <a:xfrm>
              <a:off x="2327275" y="4273550"/>
              <a:ext cx="1782763" cy="1782763"/>
            </a:xfrm>
            <a:prstGeom prst="rect">
              <a:avLst/>
            </a:prstGeom>
          </p:spPr>
        </p:pic>
        <p:sp>
          <p:nvSpPr>
            <p:cNvPr id="11" name="Rectangle 10">
              <a:extLst>
                <a:ext uri="{FF2B5EF4-FFF2-40B4-BE49-F238E27FC236}">
                  <a16:creationId xmlns:a16="http://schemas.microsoft.com/office/drawing/2014/main" id="{EA6471E2-DF1D-3998-1A4E-A1E21173AB3D}"/>
                </a:ext>
              </a:extLst>
            </p:cNvPr>
            <p:cNvSpPr/>
            <p:nvPr/>
          </p:nvSpPr>
          <p:spPr>
            <a:xfrm>
              <a:off x="2327275" y="6069013"/>
              <a:ext cx="1782763" cy="342900"/>
            </a:xfrm>
            <a:prstGeom prst="rect">
              <a:avLst/>
            </a:prstGeom>
            <a:noFill/>
            <a:ln>
              <a:noFill/>
            </a:ln>
          </p:spPr>
          <p:txBody>
            <a:bodyPr anchor="ctr">
              <a:normAutofit/>
            </a:bodyPr>
            <a:lstStyle/>
            <a:p>
              <a:pPr algn="ctr"/>
              <a:r>
                <a:rPr lang="en-US" sz="1600" dirty="0">
                  <a:latin typeface="Sohne"/>
                </a:rPr>
                <a:t>Puzzle No 11</a:t>
              </a:r>
            </a:p>
          </p:txBody>
        </p:sp>
      </p:grpSp>
      <p:grpSp>
        <p:nvGrpSpPr>
          <p:cNvPr id="12" name="Group 11">
            <a:extLst>
              <a:ext uri="{FF2B5EF4-FFF2-40B4-BE49-F238E27FC236}">
                <a16:creationId xmlns:a16="http://schemas.microsoft.com/office/drawing/2014/main" id="{1D29C1C1-74DB-407C-4BC0-D47A78C8DDC7}"/>
              </a:ext>
            </a:extLst>
          </p:cNvPr>
          <p:cNvGrpSpPr>
            <a:grpSpLocks noGrp="1" noUngrp="1" noChangeAspect="1"/>
          </p:cNvGrpSpPr>
          <p:nvPr/>
        </p:nvGrpSpPr>
        <p:grpSpPr>
          <a:xfrm>
            <a:off x="4178615" y="4143707"/>
            <a:ext cx="1983961" cy="2379693"/>
            <a:chOff x="8080375" y="4273550"/>
            <a:chExt cx="1782763" cy="2138363"/>
          </a:xfrm>
        </p:grpSpPr>
        <p:pic>
          <p:nvPicPr>
            <p:cNvPr id="13" name="Picture 12" descr="notation 4">
              <a:extLst>
                <a:ext uri="{FF2B5EF4-FFF2-40B4-BE49-F238E27FC236}">
                  <a16:creationId xmlns:a16="http://schemas.microsoft.com/office/drawing/2014/main" id="{CAB23BD5-EBB1-0F5E-0DBF-2B79775F5F19}"/>
                </a:ext>
              </a:extLst>
            </p:cNvPr>
            <p:cNvPicPr>
              <a:picLocks noRot="1" noChangeAspect="1" noMove="1" noResize="1"/>
            </p:cNvPicPr>
            <p:nvPr isPhoto="1"/>
          </p:nvPicPr>
          <p:blipFill>
            <a:blip r:embed="rId4">
              <a:lum/>
              <a:extLst>
                <a:ext uri="{28A0092B-C50C-407E-A947-70E740481C1C}">
                  <a14:useLocalDpi xmlns:a14="http://schemas.microsoft.com/office/drawing/2010/main" val="0"/>
                </a:ext>
              </a:extLst>
            </a:blip>
            <a:stretch>
              <a:fillRect/>
            </a:stretch>
          </p:blipFill>
          <p:spPr>
            <a:xfrm>
              <a:off x="8080375" y="4273550"/>
              <a:ext cx="1782763" cy="1782763"/>
            </a:xfrm>
            <a:prstGeom prst="rect">
              <a:avLst/>
            </a:prstGeom>
          </p:spPr>
        </p:pic>
        <p:sp>
          <p:nvSpPr>
            <p:cNvPr id="14" name="Rectangle 13">
              <a:extLst>
                <a:ext uri="{FF2B5EF4-FFF2-40B4-BE49-F238E27FC236}">
                  <a16:creationId xmlns:a16="http://schemas.microsoft.com/office/drawing/2014/main" id="{99F021E2-2A3D-A64F-14D2-228652A0AE63}"/>
                </a:ext>
              </a:extLst>
            </p:cNvPr>
            <p:cNvSpPr/>
            <p:nvPr/>
          </p:nvSpPr>
          <p:spPr>
            <a:xfrm>
              <a:off x="8080375" y="6069013"/>
              <a:ext cx="1782763" cy="342900"/>
            </a:xfrm>
            <a:prstGeom prst="rect">
              <a:avLst/>
            </a:prstGeom>
            <a:noFill/>
            <a:ln>
              <a:noFill/>
            </a:ln>
          </p:spPr>
          <p:txBody>
            <a:bodyPr anchor="ctr">
              <a:normAutofit/>
            </a:bodyPr>
            <a:lstStyle/>
            <a:p>
              <a:pPr algn="ctr"/>
              <a:r>
                <a:rPr lang="en-US" sz="1600" dirty="0">
                  <a:latin typeface="Sohne"/>
                </a:rPr>
                <a:t>Puzzle No 12</a:t>
              </a:r>
            </a:p>
          </p:txBody>
        </p:sp>
      </p:grpSp>
      <p:grpSp>
        <p:nvGrpSpPr>
          <p:cNvPr id="15" name="Group 14">
            <a:extLst>
              <a:ext uri="{FF2B5EF4-FFF2-40B4-BE49-F238E27FC236}">
                <a16:creationId xmlns:a16="http://schemas.microsoft.com/office/drawing/2014/main" id="{A9EC316F-8CFA-ABD9-65AA-9932FEE01054}"/>
              </a:ext>
            </a:extLst>
          </p:cNvPr>
          <p:cNvGrpSpPr>
            <a:grpSpLocks noGrp="1" noUngrp="1" noChangeAspect="1"/>
          </p:cNvGrpSpPr>
          <p:nvPr/>
        </p:nvGrpSpPr>
        <p:grpSpPr>
          <a:xfrm>
            <a:off x="934574" y="6676518"/>
            <a:ext cx="1983961" cy="2379693"/>
            <a:chOff x="2327275" y="1919288"/>
            <a:chExt cx="1782763" cy="2138362"/>
          </a:xfrm>
        </p:grpSpPr>
        <p:pic>
          <p:nvPicPr>
            <p:cNvPr id="16" name="Picture 15" descr="notation 5">
              <a:extLst>
                <a:ext uri="{FF2B5EF4-FFF2-40B4-BE49-F238E27FC236}">
                  <a16:creationId xmlns:a16="http://schemas.microsoft.com/office/drawing/2014/main" id="{4EC2D1F6-3670-0BAE-A8B9-F0CDB1739F52}"/>
                </a:ext>
              </a:extLst>
            </p:cNvPr>
            <p:cNvPicPr>
              <a:picLocks noRot="1" noChangeAspect="1" noMove="1" noResize="1"/>
            </p:cNvPicPr>
            <p:nvPr isPhoto="1"/>
          </p:nvPicPr>
          <p:blipFill>
            <a:blip r:embed="rId5">
              <a:lum/>
              <a:extLst>
                <a:ext uri="{28A0092B-C50C-407E-A947-70E740481C1C}">
                  <a14:useLocalDpi xmlns:a14="http://schemas.microsoft.com/office/drawing/2010/main" val="0"/>
                </a:ext>
              </a:extLst>
            </a:blip>
            <a:stretch>
              <a:fillRect/>
            </a:stretch>
          </p:blipFill>
          <p:spPr>
            <a:xfrm>
              <a:off x="2327275" y="1919288"/>
              <a:ext cx="1782763" cy="1782762"/>
            </a:xfrm>
            <a:prstGeom prst="rect">
              <a:avLst/>
            </a:prstGeom>
          </p:spPr>
        </p:pic>
        <p:sp>
          <p:nvSpPr>
            <p:cNvPr id="17" name="Rectangle 16">
              <a:extLst>
                <a:ext uri="{FF2B5EF4-FFF2-40B4-BE49-F238E27FC236}">
                  <a16:creationId xmlns:a16="http://schemas.microsoft.com/office/drawing/2014/main" id="{8C17D247-5754-A0CC-E64B-04D94613C333}"/>
                </a:ext>
              </a:extLst>
            </p:cNvPr>
            <p:cNvSpPr/>
            <p:nvPr/>
          </p:nvSpPr>
          <p:spPr>
            <a:xfrm>
              <a:off x="2327275" y="3714750"/>
              <a:ext cx="1782763" cy="342900"/>
            </a:xfrm>
            <a:prstGeom prst="rect">
              <a:avLst/>
            </a:prstGeom>
            <a:noFill/>
            <a:ln>
              <a:noFill/>
            </a:ln>
          </p:spPr>
          <p:txBody>
            <a:bodyPr anchor="ctr">
              <a:normAutofit/>
            </a:bodyPr>
            <a:lstStyle/>
            <a:p>
              <a:pPr algn="ctr"/>
              <a:r>
                <a:rPr lang="en-US" sz="1600" dirty="0">
                  <a:latin typeface="Sohne"/>
                </a:rPr>
                <a:t>Puzzle No 13</a:t>
              </a:r>
            </a:p>
          </p:txBody>
        </p:sp>
      </p:grpSp>
      <p:grpSp>
        <p:nvGrpSpPr>
          <p:cNvPr id="18" name="Group 17">
            <a:extLst>
              <a:ext uri="{FF2B5EF4-FFF2-40B4-BE49-F238E27FC236}">
                <a16:creationId xmlns:a16="http://schemas.microsoft.com/office/drawing/2014/main" id="{CE77F819-2499-1C98-2A33-C0523AFB4D0F}"/>
              </a:ext>
            </a:extLst>
          </p:cNvPr>
          <p:cNvGrpSpPr>
            <a:grpSpLocks noGrp="1" noUngrp="1" noChangeAspect="1"/>
          </p:cNvGrpSpPr>
          <p:nvPr/>
        </p:nvGrpSpPr>
        <p:grpSpPr>
          <a:xfrm>
            <a:off x="4178616" y="6734394"/>
            <a:ext cx="1983961" cy="2379693"/>
            <a:chOff x="8080375" y="1919288"/>
            <a:chExt cx="1782763" cy="2138362"/>
          </a:xfrm>
        </p:grpSpPr>
        <p:pic>
          <p:nvPicPr>
            <p:cNvPr id="19" name="Picture 18" descr="notation 6">
              <a:extLst>
                <a:ext uri="{FF2B5EF4-FFF2-40B4-BE49-F238E27FC236}">
                  <a16:creationId xmlns:a16="http://schemas.microsoft.com/office/drawing/2014/main" id="{F707E15F-65CE-962B-F184-2507AA9B8123}"/>
                </a:ext>
              </a:extLst>
            </p:cNvPr>
            <p:cNvPicPr>
              <a:picLocks noRot="1" noChangeAspect="1" noMove="1" noResize="1"/>
            </p:cNvPicPr>
            <p:nvPr isPhoto="1"/>
          </p:nvPicPr>
          <p:blipFill>
            <a:blip r:embed="rId6">
              <a:lum/>
              <a:extLst>
                <a:ext uri="{28A0092B-C50C-407E-A947-70E740481C1C}">
                  <a14:useLocalDpi xmlns:a14="http://schemas.microsoft.com/office/drawing/2010/main" val="0"/>
                </a:ext>
              </a:extLst>
            </a:blip>
            <a:stretch>
              <a:fillRect/>
            </a:stretch>
          </p:blipFill>
          <p:spPr>
            <a:xfrm>
              <a:off x="8080375" y="1919288"/>
              <a:ext cx="1782763" cy="1782762"/>
            </a:xfrm>
            <a:prstGeom prst="rect">
              <a:avLst/>
            </a:prstGeom>
          </p:spPr>
        </p:pic>
        <p:sp>
          <p:nvSpPr>
            <p:cNvPr id="20" name="Rectangle 19">
              <a:extLst>
                <a:ext uri="{FF2B5EF4-FFF2-40B4-BE49-F238E27FC236}">
                  <a16:creationId xmlns:a16="http://schemas.microsoft.com/office/drawing/2014/main" id="{6757B258-921F-4BFE-C464-36A12E52DB7F}"/>
                </a:ext>
              </a:extLst>
            </p:cNvPr>
            <p:cNvSpPr/>
            <p:nvPr/>
          </p:nvSpPr>
          <p:spPr>
            <a:xfrm>
              <a:off x="8080375" y="3714750"/>
              <a:ext cx="1782763" cy="342900"/>
            </a:xfrm>
            <a:prstGeom prst="rect">
              <a:avLst/>
            </a:prstGeom>
            <a:noFill/>
            <a:ln>
              <a:noFill/>
            </a:ln>
          </p:spPr>
          <p:txBody>
            <a:bodyPr anchor="ctr">
              <a:normAutofit/>
            </a:bodyPr>
            <a:lstStyle/>
            <a:p>
              <a:pPr algn="ctr"/>
              <a:r>
                <a:rPr lang="en-US" sz="1600" dirty="0">
                  <a:latin typeface="Sohne"/>
                </a:rPr>
                <a:t>Puzzle No 14</a:t>
              </a:r>
            </a:p>
          </p:txBody>
        </p:sp>
      </p:grpSp>
      <p:grpSp>
        <p:nvGrpSpPr>
          <p:cNvPr id="21" name="Group 20">
            <a:extLst>
              <a:ext uri="{FF2B5EF4-FFF2-40B4-BE49-F238E27FC236}">
                <a16:creationId xmlns:a16="http://schemas.microsoft.com/office/drawing/2014/main" id="{9B51A7F6-9023-B248-4C79-D1637984C930}"/>
              </a:ext>
            </a:extLst>
          </p:cNvPr>
          <p:cNvGrpSpPr>
            <a:grpSpLocks noGrp="1" noUngrp="1" noChangeAspect="1"/>
          </p:cNvGrpSpPr>
          <p:nvPr/>
        </p:nvGrpSpPr>
        <p:grpSpPr>
          <a:xfrm>
            <a:off x="4178617" y="1610897"/>
            <a:ext cx="1983961" cy="2379693"/>
            <a:chOff x="2327275" y="4273550"/>
            <a:chExt cx="1782763" cy="2138363"/>
          </a:xfrm>
        </p:grpSpPr>
        <p:pic>
          <p:nvPicPr>
            <p:cNvPr id="22" name="Picture 21" descr="notation 7">
              <a:extLst>
                <a:ext uri="{FF2B5EF4-FFF2-40B4-BE49-F238E27FC236}">
                  <a16:creationId xmlns:a16="http://schemas.microsoft.com/office/drawing/2014/main" id="{D925ABB2-9CD8-2C23-5FF8-C5187CA11A44}"/>
                </a:ext>
              </a:extLst>
            </p:cNvPr>
            <p:cNvPicPr>
              <a:picLocks noRot="1" noChangeAspect="1" noMove="1" noResize="1"/>
            </p:cNvPicPr>
            <p:nvPr isPhoto="1"/>
          </p:nvPicPr>
          <p:blipFill>
            <a:blip r:embed="rId7">
              <a:lum/>
              <a:extLst>
                <a:ext uri="{28A0092B-C50C-407E-A947-70E740481C1C}">
                  <a14:useLocalDpi xmlns:a14="http://schemas.microsoft.com/office/drawing/2010/main" val="0"/>
                </a:ext>
              </a:extLst>
            </a:blip>
            <a:stretch>
              <a:fillRect/>
            </a:stretch>
          </p:blipFill>
          <p:spPr>
            <a:xfrm>
              <a:off x="2327275" y="4273550"/>
              <a:ext cx="1782763" cy="1782763"/>
            </a:xfrm>
            <a:prstGeom prst="rect">
              <a:avLst/>
            </a:prstGeom>
          </p:spPr>
        </p:pic>
        <p:sp>
          <p:nvSpPr>
            <p:cNvPr id="23" name="Rectangle 22">
              <a:extLst>
                <a:ext uri="{FF2B5EF4-FFF2-40B4-BE49-F238E27FC236}">
                  <a16:creationId xmlns:a16="http://schemas.microsoft.com/office/drawing/2014/main" id="{2F3227AB-14D4-B758-9626-541534A86D06}"/>
                </a:ext>
              </a:extLst>
            </p:cNvPr>
            <p:cNvSpPr/>
            <p:nvPr/>
          </p:nvSpPr>
          <p:spPr>
            <a:xfrm>
              <a:off x="2327275" y="6069013"/>
              <a:ext cx="1782763" cy="342900"/>
            </a:xfrm>
            <a:prstGeom prst="rect">
              <a:avLst/>
            </a:prstGeom>
            <a:noFill/>
            <a:ln>
              <a:noFill/>
            </a:ln>
          </p:spPr>
          <p:txBody>
            <a:bodyPr anchor="ctr">
              <a:normAutofit/>
            </a:bodyPr>
            <a:lstStyle/>
            <a:p>
              <a:pPr algn="ctr"/>
              <a:r>
                <a:rPr lang="en-US" sz="1600" dirty="0">
                  <a:latin typeface="Sohne"/>
                </a:rPr>
                <a:t>Puzzle No 10</a:t>
              </a:r>
            </a:p>
          </p:txBody>
        </p:sp>
      </p:grpSp>
      <p:sp>
        <p:nvSpPr>
          <p:cNvPr id="27" name="Rectangle: Rounded Corners 26">
            <a:extLst>
              <a:ext uri="{FF2B5EF4-FFF2-40B4-BE49-F238E27FC236}">
                <a16:creationId xmlns:a16="http://schemas.microsoft.com/office/drawing/2014/main" id="{A5F52E9F-BB31-FF7C-5A37-DE4D2590A911}"/>
              </a:ext>
            </a:extLst>
          </p:cNvPr>
          <p:cNvSpPr/>
          <p:nvPr/>
        </p:nvSpPr>
        <p:spPr>
          <a:xfrm>
            <a:off x="2946205" y="2276261"/>
            <a:ext cx="939995" cy="6532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Answer:</a:t>
            </a:r>
          </a:p>
          <a:p>
            <a:pPr algn="ctr"/>
            <a:endParaRPr lang="en-US" sz="1400" dirty="0">
              <a:solidFill>
                <a:schemeClr val="tx1"/>
              </a:solidFill>
            </a:endParaRPr>
          </a:p>
        </p:txBody>
      </p:sp>
      <p:sp>
        <p:nvSpPr>
          <p:cNvPr id="28" name="Rectangle: Rounded Corners 27">
            <a:extLst>
              <a:ext uri="{FF2B5EF4-FFF2-40B4-BE49-F238E27FC236}">
                <a16:creationId xmlns:a16="http://schemas.microsoft.com/office/drawing/2014/main" id="{9D2A4B73-0C24-064A-E0C9-01E4F730B837}"/>
              </a:ext>
            </a:extLst>
          </p:cNvPr>
          <p:cNvSpPr/>
          <p:nvPr/>
        </p:nvSpPr>
        <p:spPr>
          <a:xfrm>
            <a:off x="6185851" y="2276261"/>
            <a:ext cx="939995" cy="6532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Answer:</a:t>
            </a:r>
          </a:p>
          <a:p>
            <a:pPr algn="ctr"/>
            <a:endParaRPr lang="en-US" sz="1400" dirty="0">
              <a:solidFill>
                <a:schemeClr val="tx1"/>
              </a:solidFill>
              <a:highlight>
                <a:srgbClr val="FFFF00"/>
              </a:highlight>
            </a:endParaRPr>
          </a:p>
        </p:txBody>
      </p:sp>
      <p:sp>
        <p:nvSpPr>
          <p:cNvPr id="29" name="Rectangle: Rounded Corners 28">
            <a:extLst>
              <a:ext uri="{FF2B5EF4-FFF2-40B4-BE49-F238E27FC236}">
                <a16:creationId xmlns:a16="http://schemas.microsoft.com/office/drawing/2014/main" id="{CBA5D6E3-EE0E-A1EB-9D92-14082E0A61D7}"/>
              </a:ext>
            </a:extLst>
          </p:cNvPr>
          <p:cNvSpPr/>
          <p:nvPr/>
        </p:nvSpPr>
        <p:spPr>
          <a:xfrm>
            <a:off x="2946204" y="4761254"/>
            <a:ext cx="939995" cy="6532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Answer:</a:t>
            </a:r>
          </a:p>
          <a:p>
            <a:pPr algn="ctr"/>
            <a:endParaRPr lang="en-US" sz="1400" dirty="0">
              <a:solidFill>
                <a:schemeClr val="tx1"/>
              </a:solidFill>
            </a:endParaRPr>
          </a:p>
        </p:txBody>
      </p:sp>
      <p:sp>
        <p:nvSpPr>
          <p:cNvPr id="30" name="Rectangle: Rounded Corners 29">
            <a:extLst>
              <a:ext uri="{FF2B5EF4-FFF2-40B4-BE49-F238E27FC236}">
                <a16:creationId xmlns:a16="http://schemas.microsoft.com/office/drawing/2014/main" id="{37E59DA8-5199-EF66-08CE-BD7CECE130BB}"/>
              </a:ext>
            </a:extLst>
          </p:cNvPr>
          <p:cNvSpPr/>
          <p:nvPr/>
        </p:nvSpPr>
        <p:spPr>
          <a:xfrm>
            <a:off x="2946203" y="7272390"/>
            <a:ext cx="939995" cy="6532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Answer:</a:t>
            </a:r>
          </a:p>
          <a:p>
            <a:pPr algn="ctr"/>
            <a:endParaRPr lang="en-US" sz="1400" dirty="0">
              <a:solidFill>
                <a:schemeClr val="tx1"/>
              </a:solidFill>
            </a:endParaRPr>
          </a:p>
        </p:txBody>
      </p:sp>
      <p:sp>
        <p:nvSpPr>
          <p:cNvPr id="31" name="Rectangle: Rounded Corners 30">
            <a:extLst>
              <a:ext uri="{FF2B5EF4-FFF2-40B4-BE49-F238E27FC236}">
                <a16:creationId xmlns:a16="http://schemas.microsoft.com/office/drawing/2014/main" id="{9A5687E9-7644-E711-DA7A-E8C5B660C37E}"/>
              </a:ext>
            </a:extLst>
          </p:cNvPr>
          <p:cNvSpPr/>
          <p:nvPr/>
        </p:nvSpPr>
        <p:spPr>
          <a:xfrm>
            <a:off x="6185850" y="4822312"/>
            <a:ext cx="939995" cy="6532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Answer:</a:t>
            </a:r>
          </a:p>
          <a:p>
            <a:pPr algn="ctr"/>
            <a:endParaRPr lang="en-US" sz="1400" dirty="0">
              <a:solidFill>
                <a:schemeClr val="tx1"/>
              </a:solidFill>
            </a:endParaRPr>
          </a:p>
        </p:txBody>
      </p:sp>
      <p:sp>
        <p:nvSpPr>
          <p:cNvPr id="32" name="Rectangle: Rounded Corners 31">
            <a:extLst>
              <a:ext uri="{FF2B5EF4-FFF2-40B4-BE49-F238E27FC236}">
                <a16:creationId xmlns:a16="http://schemas.microsoft.com/office/drawing/2014/main" id="{2D1B1AA0-FE78-440A-1879-6E86703FF7D9}"/>
              </a:ext>
            </a:extLst>
          </p:cNvPr>
          <p:cNvSpPr/>
          <p:nvPr/>
        </p:nvSpPr>
        <p:spPr>
          <a:xfrm>
            <a:off x="6185849" y="7272390"/>
            <a:ext cx="939995" cy="6532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Answer:</a:t>
            </a:r>
          </a:p>
          <a:p>
            <a:pPr algn="ctr"/>
            <a:endParaRPr lang="en-US" sz="1400" dirty="0">
              <a:solidFill>
                <a:schemeClr val="tx1"/>
              </a:solidFill>
            </a:endParaRPr>
          </a:p>
        </p:txBody>
      </p:sp>
      <p:sp>
        <p:nvSpPr>
          <p:cNvPr id="7" name="Rectangle 6">
            <a:extLst>
              <a:ext uri="{FF2B5EF4-FFF2-40B4-BE49-F238E27FC236}">
                <a16:creationId xmlns:a16="http://schemas.microsoft.com/office/drawing/2014/main" id="{D80726DB-0A03-CF78-7B76-659F03924EF4}"/>
              </a:ext>
            </a:extLst>
          </p:cNvPr>
          <p:cNvSpPr/>
          <p:nvPr/>
        </p:nvSpPr>
        <p:spPr>
          <a:xfrm>
            <a:off x="1300461" y="2819400"/>
            <a:ext cx="5171478" cy="5599307"/>
          </a:xfrm>
          <a:prstGeom prst="rect">
            <a:avLst/>
          </a:prstGeom>
          <a:blipFill dpi="0" rotWithShape="1">
            <a:blip r:embed="rId8">
              <a:alphaModFix amt="1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513896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B7DF06A-3E36-AF75-35D7-921420289306}"/>
              </a:ext>
            </a:extLst>
          </p:cNvPr>
          <p:cNvSpPr>
            <a:spLocks noGrp="1"/>
          </p:cNvSpPr>
          <p:nvPr>
            <p:ph type="title"/>
          </p:nvPr>
        </p:nvSpPr>
        <p:spPr>
          <a:xfrm>
            <a:off x="571500" y="444500"/>
            <a:ext cx="6718300" cy="9080500"/>
          </a:xfrm>
        </p:spPr>
        <p:txBody>
          <a:bodyPr/>
          <a:lstStyle/>
          <a:p>
            <a:r>
              <a:rPr lang="en-US" b="1" dirty="0">
                <a:highlight>
                  <a:srgbClr val="00FF00"/>
                </a:highlight>
                <a:latin typeface="Sohne"/>
              </a:rPr>
              <a:t>Checkmate in one move</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grpSp>
        <p:nvGrpSpPr>
          <p:cNvPr id="2" name="Group 1">
            <a:extLst>
              <a:ext uri="{FF2B5EF4-FFF2-40B4-BE49-F238E27FC236}">
                <a16:creationId xmlns:a16="http://schemas.microsoft.com/office/drawing/2014/main" id="{4A0ABE74-982B-F107-54CC-3CD86B8C2CB3}"/>
              </a:ext>
            </a:extLst>
          </p:cNvPr>
          <p:cNvGrpSpPr>
            <a:grpSpLocks noGrp="1" noUngrp="1" noChangeAspect="1"/>
          </p:cNvGrpSpPr>
          <p:nvPr/>
        </p:nvGrpSpPr>
        <p:grpSpPr>
          <a:xfrm>
            <a:off x="934573" y="1610897"/>
            <a:ext cx="1983961" cy="2379693"/>
            <a:chOff x="2327275" y="1919288"/>
            <a:chExt cx="1782763" cy="2138362"/>
          </a:xfrm>
        </p:grpSpPr>
        <p:pic>
          <p:nvPicPr>
            <p:cNvPr id="4" name="Picture 3" descr="notation 1">
              <a:extLst>
                <a:ext uri="{FF2B5EF4-FFF2-40B4-BE49-F238E27FC236}">
                  <a16:creationId xmlns:a16="http://schemas.microsoft.com/office/drawing/2014/main" id="{8D7E6275-9D61-B229-2243-B4708B602E83}"/>
                </a:ext>
              </a:extLst>
            </p:cNvPr>
            <p:cNvPicPr>
              <a:picLocks noRot="1" noChangeAspect="1" noMove="1" noResize="1"/>
            </p:cNvPicPr>
            <p:nvPr isPhoto="1"/>
          </p:nvPicPr>
          <p:blipFill>
            <a:blip r:embed="rId2">
              <a:lum/>
              <a:extLst>
                <a:ext uri="{28A0092B-C50C-407E-A947-70E740481C1C}">
                  <a14:useLocalDpi xmlns:a14="http://schemas.microsoft.com/office/drawing/2010/main" val="0"/>
                </a:ext>
              </a:extLst>
            </a:blip>
            <a:stretch>
              <a:fillRect/>
            </a:stretch>
          </p:blipFill>
          <p:spPr>
            <a:xfrm>
              <a:off x="2327275" y="1919288"/>
              <a:ext cx="1782763" cy="1782762"/>
            </a:xfrm>
            <a:prstGeom prst="rect">
              <a:avLst/>
            </a:prstGeom>
          </p:spPr>
        </p:pic>
        <p:sp>
          <p:nvSpPr>
            <p:cNvPr id="5" name="Rectangle 4">
              <a:extLst>
                <a:ext uri="{FF2B5EF4-FFF2-40B4-BE49-F238E27FC236}">
                  <a16:creationId xmlns:a16="http://schemas.microsoft.com/office/drawing/2014/main" id="{639E2406-E5A4-61C0-08F2-7FF9ABB89F0F}"/>
                </a:ext>
              </a:extLst>
            </p:cNvPr>
            <p:cNvSpPr/>
            <p:nvPr/>
          </p:nvSpPr>
          <p:spPr>
            <a:xfrm>
              <a:off x="2327275" y="3714750"/>
              <a:ext cx="1782763" cy="342900"/>
            </a:xfrm>
            <a:prstGeom prst="rect">
              <a:avLst/>
            </a:prstGeom>
            <a:noFill/>
            <a:ln>
              <a:noFill/>
            </a:ln>
          </p:spPr>
          <p:txBody>
            <a:bodyPr anchor="ctr">
              <a:normAutofit/>
            </a:bodyPr>
            <a:lstStyle/>
            <a:p>
              <a:pPr algn="ctr"/>
              <a:r>
                <a:rPr lang="en-US" sz="1600" dirty="0">
                  <a:latin typeface="Sohne"/>
                </a:rPr>
                <a:t>Puzzle No 15</a:t>
              </a:r>
            </a:p>
          </p:txBody>
        </p:sp>
      </p:grpSp>
      <p:grpSp>
        <p:nvGrpSpPr>
          <p:cNvPr id="9" name="Group 8">
            <a:extLst>
              <a:ext uri="{FF2B5EF4-FFF2-40B4-BE49-F238E27FC236}">
                <a16:creationId xmlns:a16="http://schemas.microsoft.com/office/drawing/2014/main" id="{D8099C30-75A5-C032-20F1-7259A1882729}"/>
              </a:ext>
            </a:extLst>
          </p:cNvPr>
          <p:cNvGrpSpPr>
            <a:grpSpLocks noGrp="1" noUngrp="1" noChangeAspect="1"/>
          </p:cNvGrpSpPr>
          <p:nvPr/>
        </p:nvGrpSpPr>
        <p:grpSpPr>
          <a:xfrm>
            <a:off x="934572" y="4143707"/>
            <a:ext cx="1983961" cy="2379693"/>
            <a:chOff x="2327275" y="4273550"/>
            <a:chExt cx="1782763" cy="2138363"/>
          </a:xfrm>
        </p:grpSpPr>
        <p:pic>
          <p:nvPicPr>
            <p:cNvPr id="10" name="Picture 9" descr="notation 3">
              <a:extLst>
                <a:ext uri="{FF2B5EF4-FFF2-40B4-BE49-F238E27FC236}">
                  <a16:creationId xmlns:a16="http://schemas.microsoft.com/office/drawing/2014/main" id="{717E1F3F-2E69-69C1-1559-A2735339769D}"/>
                </a:ext>
              </a:extLst>
            </p:cNvPr>
            <p:cNvPicPr>
              <a:picLocks noRot="1" noChangeAspect="1" noMove="1" noResize="1"/>
            </p:cNvPicPr>
            <p:nvPr isPhoto="1"/>
          </p:nvPicPr>
          <p:blipFill>
            <a:blip r:embed="rId3">
              <a:lum/>
              <a:extLst>
                <a:ext uri="{28A0092B-C50C-407E-A947-70E740481C1C}">
                  <a14:useLocalDpi xmlns:a14="http://schemas.microsoft.com/office/drawing/2010/main" val="0"/>
                </a:ext>
              </a:extLst>
            </a:blip>
            <a:stretch>
              <a:fillRect/>
            </a:stretch>
          </p:blipFill>
          <p:spPr>
            <a:xfrm>
              <a:off x="2327275" y="4273550"/>
              <a:ext cx="1782763" cy="1782763"/>
            </a:xfrm>
            <a:prstGeom prst="rect">
              <a:avLst/>
            </a:prstGeom>
          </p:spPr>
        </p:pic>
        <p:sp>
          <p:nvSpPr>
            <p:cNvPr id="11" name="Rectangle 10">
              <a:extLst>
                <a:ext uri="{FF2B5EF4-FFF2-40B4-BE49-F238E27FC236}">
                  <a16:creationId xmlns:a16="http://schemas.microsoft.com/office/drawing/2014/main" id="{EA6471E2-DF1D-3998-1A4E-A1E21173AB3D}"/>
                </a:ext>
              </a:extLst>
            </p:cNvPr>
            <p:cNvSpPr/>
            <p:nvPr/>
          </p:nvSpPr>
          <p:spPr>
            <a:xfrm>
              <a:off x="2327275" y="6069013"/>
              <a:ext cx="1782763" cy="342900"/>
            </a:xfrm>
            <a:prstGeom prst="rect">
              <a:avLst/>
            </a:prstGeom>
            <a:noFill/>
            <a:ln>
              <a:noFill/>
            </a:ln>
          </p:spPr>
          <p:txBody>
            <a:bodyPr anchor="ctr">
              <a:normAutofit/>
            </a:bodyPr>
            <a:lstStyle/>
            <a:p>
              <a:pPr algn="ctr"/>
              <a:r>
                <a:rPr lang="en-US" sz="1600" dirty="0">
                  <a:latin typeface="Sohne"/>
                </a:rPr>
                <a:t>Puzzle No 17</a:t>
              </a:r>
            </a:p>
          </p:txBody>
        </p:sp>
      </p:grpSp>
      <p:grpSp>
        <p:nvGrpSpPr>
          <p:cNvPr id="12" name="Group 11">
            <a:extLst>
              <a:ext uri="{FF2B5EF4-FFF2-40B4-BE49-F238E27FC236}">
                <a16:creationId xmlns:a16="http://schemas.microsoft.com/office/drawing/2014/main" id="{1D29C1C1-74DB-407C-4BC0-D47A78C8DDC7}"/>
              </a:ext>
            </a:extLst>
          </p:cNvPr>
          <p:cNvGrpSpPr>
            <a:grpSpLocks noGrp="1" noUngrp="1" noChangeAspect="1"/>
          </p:cNvGrpSpPr>
          <p:nvPr/>
        </p:nvGrpSpPr>
        <p:grpSpPr>
          <a:xfrm>
            <a:off x="4178615" y="4143707"/>
            <a:ext cx="1983961" cy="2379693"/>
            <a:chOff x="8080375" y="4273550"/>
            <a:chExt cx="1782763" cy="2138363"/>
          </a:xfrm>
        </p:grpSpPr>
        <p:pic>
          <p:nvPicPr>
            <p:cNvPr id="13" name="Picture 12" descr="notation 4">
              <a:extLst>
                <a:ext uri="{FF2B5EF4-FFF2-40B4-BE49-F238E27FC236}">
                  <a16:creationId xmlns:a16="http://schemas.microsoft.com/office/drawing/2014/main" id="{CAB23BD5-EBB1-0F5E-0DBF-2B79775F5F19}"/>
                </a:ext>
              </a:extLst>
            </p:cNvPr>
            <p:cNvPicPr>
              <a:picLocks noRot="1" noChangeAspect="1" noMove="1" noResize="1"/>
            </p:cNvPicPr>
            <p:nvPr isPhoto="1"/>
          </p:nvPicPr>
          <p:blipFill>
            <a:blip r:embed="rId4">
              <a:lum/>
              <a:extLst>
                <a:ext uri="{28A0092B-C50C-407E-A947-70E740481C1C}">
                  <a14:useLocalDpi xmlns:a14="http://schemas.microsoft.com/office/drawing/2010/main" val="0"/>
                </a:ext>
              </a:extLst>
            </a:blip>
            <a:stretch>
              <a:fillRect/>
            </a:stretch>
          </p:blipFill>
          <p:spPr>
            <a:xfrm>
              <a:off x="8080375" y="4273550"/>
              <a:ext cx="1782763" cy="1782763"/>
            </a:xfrm>
            <a:prstGeom prst="rect">
              <a:avLst/>
            </a:prstGeom>
          </p:spPr>
        </p:pic>
        <p:sp>
          <p:nvSpPr>
            <p:cNvPr id="14" name="Rectangle 13">
              <a:extLst>
                <a:ext uri="{FF2B5EF4-FFF2-40B4-BE49-F238E27FC236}">
                  <a16:creationId xmlns:a16="http://schemas.microsoft.com/office/drawing/2014/main" id="{99F021E2-2A3D-A64F-14D2-228652A0AE63}"/>
                </a:ext>
              </a:extLst>
            </p:cNvPr>
            <p:cNvSpPr/>
            <p:nvPr/>
          </p:nvSpPr>
          <p:spPr>
            <a:xfrm>
              <a:off x="8080375" y="6069013"/>
              <a:ext cx="1782763" cy="342900"/>
            </a:xfrm>
            <a:prstGeom prst="rect">
              <a:avLst/>
            </a:prstGeom>
            <a:noFill/>
            <a:ln>
              <a:noFill/>
            </a:ln>
          </p:spPr>
          <p:txBody>
            <a:bodyPr anchor="ctr">
              <a:normAutofit/>
            </a:bodyPr>
            <a:lstStyle/>
            <a:p>
              <a:pPr algn="ctr"/>
              <a:r>
                <a:rPr lang="en-US" sz="1600" dirty="0">
                  <a:latin typeface="Sohne"/>
                </a:rPr>
                <a:t>Puzzle No 18</a:t>
              </a:r>
            </a:p>
          </p:txBody>
        </p:sp>
      </p:grpSp>
      <p:grpSp>
        <p:nvGrpSpPr>
          <p:cNvPr id="15" name="Group 14">
            <a:extLst>
              <a:ext uri="{FF2B5EF4-FFF2-40B4-BE49-F238E27FC236}">
                <a16:creationId xmlns:a16="http://schemas.microsoft.com/office/drawing/2014/main" id="{A9EC316F-8CFA-ABD9-65AA-9932FEE01054}"/>
              </a:ext>
            </a:extLst>
          </p:cNvPr>
          <p:cNvGrpSpPr>
            <a:grpSpLocks noGrp="1" noUngrp="1" noChangeAspect="1"/>
          </p:cNvGrpSpPr>
          <p:nvPr/>
        </p:nvGrpSpPr>
        <p:grpSpPr>
          <a:xfrm>
            <a:off x="934574" y="6676518"/>
            <a:ext cx="1983961" cy="2379693"/>
            <a:chOff x="2327275" y="1919288"/>
            <a:chExt cx="1782763" cy="2138362"/>
          </a:xfrm>
        </p:grpSpPr>
        <p:pic>
          <p:nvPicPr>
            <p:cNvPr id="16" name="Picture 15" descr="notation 5">
              <a:extLst>
                <a:ext uri="{FF2B5EF4-FFF2-40B4-BE49-F238E27FC236}">
                  <a16:creationId xmlns:a16="http://schemas.microsoft.com/office/drawing/2014/main" id="{4EC2D1F6-3670-0BAE-A8B9-F0CDB1739F52}"/>
                </a:ext>
              </a:extLst>
            </p:cNvPr>
            <p:cNvPicPr>
              <a:picLocks noRot="1" noChangeAspect="1" noMove="1" noResize="1"/>
            </p:cNvPicPr>
            <p:nvPr isPhoto="1"/>
          </p:nvPicPr>
          <p:blipFill>
            <a:blip r:embed="rId5">
              <a:lum/>
              <a:extLst>
                <a:ext uri="{28A0092B-C50C-407E-A947-70E740481C1C}">
                  <a14:useLocalDpi xmlns:a14="http://schemas.microsoft.com/office/drawing/2010/main" val="0"/>
                </a:ext>
              </a:extLst>
            </a:blip>
            <a:stretch>
              <a:fillRect/>
            </a:stretch>
          </p:blipFill>
          <p:spPr>
            <a:xfrm>
              <a:off x="2327275" y="1919288"/>
              <a:ext cx="1782763" cy="1782762"/>
            </a:xfrm>
            <a:prstGeom prst="rect">
              <a:avLst/>
            </a:prstGeom>
          </p:spPr>
        </p:pic>
        <p:sp>
          <p:nvSpPr>
            <p:cNvPr id="17" name="Rectangle 16">
              <a:extLst>
                <a:ext uri="{FF2B5EF4-FFF2-40B4-BE49-F238E27FC236}">
                  <a16:creationId xmlns:a16="http://schemas.microsoft.com/office/drawing/2014/main" id="{8C17D247-5754-A0CC-E64B-04D94613C333}"/>
                </a:ext>
              </a:extLst>
            </p:cNvPr>
            <p:cNvSpPr/>
            <p:nvPr/>
          </p:nvSpPr>
          <p:spPr>
            <a:xfrm>
              <a:off x="2327275" y="3714750"/>
              <a:ext cx="1782763" cy="342900"/>
            </a:xfrm>
            <a:prstGeom prst="rect">
              <a:avLst/>
            </a:prstGeom>
            <a:noFill/>
            <a:ln>
              <a:noFill/>
            </a:ln>
          </p:spPr>
          <p:txBody>
            <a:bodyPr anchor="ctr">
              <a:normAutofit/>
            </a:bodyPr>
            <a:lstStyle/>
            <a:p>
              <a:pPr algn="ctr"/>
              <a:r>
                <a:rPr lang="en-US" sz="1600" dirty="0">
                  <a:latin typeface="Sohne"/>
                </a:rPr>
                <a:t>Puzzle No 19</a:t>
              </a:r>
            </a:p>
          </p:txBody>
        </p:sp>
      </p:grpSp>
      <p:grpSp>
        <p:nvGrpSpPr>
          <p:cNvPr id="18" name="Group 17">
            <a:extLst>
              <a:ext uri="{FF2B5EF4-FFF2-40B4-BE49-F238E27FC236}">
                <a16:creationId xmlns:a16="http://schemas.microsoft.com/office/drawing/2014/main" id="{CE77F819-2499-1C98-2A33-C0523AFB4D0F}"/>
              </a:ext>
            </a:extLst>
          </p:cNvPr>
          <p:cNvGrpSpPr>
            <a:grpSpLocks noGrp="1" noUngrp="1" noChangeAspect="1"/>
          </p:cNvGrpSpPr>
          <p:nvPr/>
        </p:nvGrpSpPr>
        <p:grpSpPr>
          <a:xfrm>
            <a:off x="4178616" y="6734394"/>
            <a:ext cx="1983961" cy="2379693"/>
            <a:chOff x="8080375" y="1919288"/>
            <a:chExt cx="1782763" cy="2138362"/>
          </a:xfrm>
        </p:grpSpPr>
        <p:pic>
          <p:nvPicPr>
            <p:cNvPr id="19" name="Picture 18" descr="notation 6">
              <a:extLst>
                <a:ext uri="{FF2B5EF4-FFF2-40B4-BE49-F238E27FC236}">
                  <a16:creationId xmlns:a16="http://schemas.microsoft.com/office/drawing/2014/main" id="{F707E15F-65CE-962B-F184-2507AA9B8123}"/>
                </a:ext>
              </a:extLst>
            </p:cNvPr>
            <p:cNvPicPr>
              <a:picLocks noRot="1" noChangeAspect="1" noMove="1" noResize="1"/>
            </p:cNvPicPr>
            <p:nvPr isPhoto="1"/>
          </p:nvPicPr>
          <p:blipFill>
            <a:blip r:embed="rId6">
              <a:lum/>
              <a:extLst>
                <a:ext uri="{28A0092B-C50C-407E-A947-70E740481C1C}">
                  <a14:useLocalDpi xmlns:a14="http://schemas.microsoft.com/office/drawing/2010/main" val="0"/>
                </a:ext>
              </a:extLst>
            </a:blip>
            <a:stretch>
              <a:fillRect/>
            </a:stretch>
          </p:blipFill>
          <p:spPr>
            <a:xfrm>
              <a:off x="8080375" y="1919288"/>
              <a:ext cx="1782763" cy="1782762"/>
            </a:xfrm>
            <a:prstGeom prst="rect">
              <a:avLst/>
            </a:prstGeom>
          </p:spPr>
        </p:pic>
        <p:sp>
          <p:nvSpPr>
            <p:cNvPr id="20" name="Rectangle 19">
              <a:extLst>
                <a:ext uri="{FF2B5EF4-FFF2-40B4-BE49-F238E27FC236}">
                  <a16:creationId xmlns:a16="http://schemas.microsoft.com/office/drawing/2014/main" id="{6757B258-921F-4BFE-C464-36A12E52DB7F}"/>
                </a:ext>
              </a:extLst>
            </p:cNvPr>
            <p:cNvSpPr/>
            <p:nvPr/>
          </p:nvSpPr>
          <p:spPr>
            <a:xfrm>
              <a:off x="8080375" y="3714750"/>
              <a:ext cx="1782763" cy="342900"/>
            </a:xfrm>
            <a:prstGeom prst="rect">
              <a:avLst/>
            </a:prstGeom>
            <a:noFill/>
            <a:ln>
              <a:noFill/>
            </a:ln>
          </p:spPr>
          <p:txBody>
            <a:bodyPr anchor="ctr">
              <a:normAutofit/>
            </a:bodyPr>
            <a:lstStyle/>
            <a:p>
              <a:pPr algn="ctr"/>
              <a:r>
                <a:rPr lang="en-US" sz="1600" dirty="0">
                  <a:latin typeface="Sohne"/>
                </a:rPr>
                <a:t>20</a:t>
              </a:r>
            </a:p>
          </p:txBody>
        </p:sp>
      </p:grpSp>
      <p:grpSp>
        <p:nvGrpSpPr>
          <p:cNvPr id="21" name="Group 20">
            <a:extLst>
              <a:ext uri="{FF2B5EF4-FFF2-40B4-BE49-F238E27FC236}">
                <a16:creationId xmlns:a16="http://schemas.microsoft.com/office/drawing/2014/main" id="{9B51A7F6-9023-B248-4C79-D1637984C930}"/>
              </a:ext>
            </a:extLst>
          </p:cNvPr>
          <p:cNvGrpSpPr>
            <a:grpSpLocks noGrp="1" noUngrp="1" noChangeAspect="1"/>
          </p:cNvGrpSpPr>
          <p:nvPr/>
        </p:nvGrpSpPr>
        <p:grpSpPr>
          <a:xfrm>
            <a:off x="4178617" y="1610897"/>
            <a:ext cx="1983961" cy="2379693"/>
            <a:chOff x="2327275" y="4273550"/>
            <a:chExt cx="1782763" cy="2138363"/>
          </a:xfrm>
        </p:grpSpPr>
        <p:pic>
          <p:nvPicPr>
            <p:cNvPr id="22" name="Picture 21" descr="notation 7">
              <a:extLst>
                <a:ext uri="{FF2B5EF4-FFF2-40B4-BE49-F238E27FC236}">
                  <a16:creationId xmlns:a16="http://schemas.microsoft.com/office/drawing/2014/main" id="{D925ABB2-9CD8-2C23-5FF8-C5187CA11A44}"/>
                </a:ext>
              </a:extLst>
            </p:cNvPr>
            <p:cNvPicPr>
              <a:picLocks noRot="1" noChangeAspect="1" noMove="1" noResize="1"/>
            </p:cNvPicPr>
            <p:nvPr isPhoto="1"/>
          </p:nvPicPr>
          <p:blipFill>
            <a:blip r:embed="rId7">
              <a:lum/>
              <a:extLst>
                <a:ext uri="{28A0092B-C50C-407E-A947-70E740481C1C}">
                  <a14:useLocalDpi xmlns:a14="http://schemas.microsoft.com/office/drawing/2010/main" val="0"/>
                </a:ext>
              </a:extLst>
            </a:blip>
            <a:stretch>
              <a:fillRect/>
            </a:stretch>
          </p:blipFill>
          <p:spPr>
            <a:xfrm>
              <a:off x="2327275" y="4273550"/>
              <a:ext cx="1782763" cy="1782763"/>
            </a:xfrm>
            <a:prstGeom prst="rect">
              <a:avLst/>
            </a:prstGeom>
          </p:spPr>
        </p:pic>
        <p:sp>
          <p:nvSpPr>
            <p:cNvPr id="23" name="Rectangle 22">
              <a:extLst>
                <a:ext uri="{FF2B5EF4-FFF2-40B4-BE49-F238E27FC236}">
                  <a16:creationId xmlns:a16="http://schemas.microsoft.com/office/drawing/2014/main" id="{2F3227AB-14D4-B758-9626-541534A86D06}"/>
                </a:ext>
              </a:extLst>
            </p:cNvPr>
            <p:cNvSpPr/>
            <p:nvPr/>
          </p:nvSpPr>
          <p:spPr>
            <a:xfrm>
              <a:off x="2327275" y="6069013"/>
              <a:ext cx="1782763" cy="342900"/>
            </a:xfrm>
            <a:prstGeom prst="rect">
              <a:avLst/>
            </a:prstGeom>
            <a:noFill/>
            <a:ln>
              <a:noFill/>
            </a:ln>
          </p:spPr>
          <p:txBody>
            <a:bodyPr anchor="ctr">
              <a:normAutofit/>
            </a:bodyPr>
            <a:lstStyle/>
            <a:p>
              <a:pPr algn="ctr"/>
              <a:r>
                <a:rPr lang="en-US" sz="1600" dirty="0">
                  <a:latin typeface="Sohne"/>
                </a:rPr>
                <a:t>Puzzle No 16</a:t>
              </a:r>
            </a:p>
          </p:txBody>
        </p:sp>
      </p:grpSp>
      <p:sp>
        <p:nvSpPr>
          <p:cNvPr id="27" name="Rectangle: Rounded Corners 26">
            <a:extLst>
              <a:ext uri="{FF2B5EF4-FFF2-40B4-BE49-F238E27FC236}">
                <a16:creationId xmlns:a16="http://schemas.microsoft.com/office/drawing/2014/main" id="{A5F52E9F-BB31-FF7C-5A37-DE4D2590A911}"/>
              </a:ext>
            </a:extLst>
          </p:cNvPr>
          <p:cNvSpPr/>
          <p:nvPr/>
        </p:nvSpPr>
        <p:spPr>
          <a:xfrm>
            <a:off x="2946205" y="2276261"/>
            <a:ext cx="939995" cy="6532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Answer:</a:t>
            </a:r>
          </a:p>
          <a:p>
            <a:pPr algn="ctr"/>
            <a:endParaRPr lang="en-US" sz="1400" dirty="0">
              <a:solidFill>
                <a:schemeClr val="tx1"/>
              </a:solidFill>
            </a:endParaRPr>
          </a:p>
        </p:txBody>
      </p:sp>
      <p:sp>
        <p:nvSpPr>
          <p:cNvPr id="28" name="Rectangle: Rounded Corners 27">
            <a:extLst>
              <a:ext uri="{FF2B5EF4-FFF2-40B4-BE49-F238E27FC236}">
                <a16:creationId xmlns:a16="http://schemas.microsoft.com/office/drawing/2014/main" id="{9D2A4B73-0C24-064A-E0C9-01E4F730B837}"/>
              </a:ext>
            </a:extLst>
          </p:cNvPr>
          <p:cNvSpPr/>
          <p:nvPr/>
        </p:nvSpPr>
        <p:spPr>
          <a:xfrm>
            <a:off x="6185851" y="2276261"/>
            <a:ext cx="939995" cy="6532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Answer:</a:t>
            </a:r>
          </a:p>
          <a:p>
            <a:pPr algn="ctr"/>
            <a:endParaRPr lang="en-US" sz="1400" dirty="0">
              <a:solidFill>
                <a:schemeClr val="tx1"/>
              </a:solidFill>
              <a:highlight>
                <a:srgbClr val="FFFF00"/>
              </a:highlight>
            </a:endParaRPr>
          </a:p>
        </p:txBody>
      </p:sp>
      <p:sp>
        <p:nvSpPr>
          <p:cNvPr id="29" name="Rectangle: Rounded Corners 28">
            <a:extLst>
              <a:ext uri="{FF2B5EF4-FFF2-40B4-BE49-F238E27FC236}">
                <a16:creationId xmlns:a16="http://schemas.microsoft.com/office/drawing/2014/main" id="{CBA5D6E3-EE0E-A1EB-9D92-14082E0A61D7}"/>
              </a:ext>
            </a:extLst>
          </p:cNvPr>
          <p:cNvSpPr/>
          <p:nvPr/>
        </p:nvSpPr>
        <p:spPr>
          <a:xfrm>
            <a:off x="2946204" y="4761254"/>
            <a:ext cx="939995" cy="6532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Answer:</a:t>
            </a:r>
          </a:p>
          <a:p>
            <a:pPr algn="ctr"/>
            <a:endParaRPr lang="en-US" sz="1400" dirty="0">
              <a:solidFill>
                <a:schemeClr val="tx1"/>
              </a:solidFill>
            </a:endParaRPr>
          </a:p>
        </p:txBody>
      </p:sp>
      <p:sp>
        <p:nvSpPr>
          <p:cNvPr id="30" name="Rectangle: Rounded Corners 29">
            <a:extLst>
              <a:ext uri="{FF2B5EF4-FFF2-40B4-BE49-F238E27FC236}">
                <a16:creationId xmlns:a16="http://schemas.microsoft.com/office/drawing/2014/main" id="{37E59DA8-5199-EF66-08CE-BD7CECE130BB}"/>
              </a:ext>
            </a:extLst>
          </p:cNvPr>
          <p:cNvSpPr/>
          <p:nvPr/>
        </p:nvSpPr>
        <p:spPr>
          <a:xfrm>
            <a:off x="2946203" y="7272390"/>
            <a:ext cx="939995" cy="6532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Answer:</a:t>
            </a:r>
          </a:p>
          <a:p>
            <a:pPr algn="ctr"/>
            <a:endParaRPr lang="en-US" sz="1400" dirty="0">
              <a:solidFill>
                <a:schemeClr val="tx1"/>
              </a:solidFill>
            </a:endParaRPr>
          </a:p>
        </p:txBody>
      </p:sp>
      <p:sp>
        <p:nvSpPr>
          <p:cNvPr id="31" name="Rectangle: Rounded Corners 30">
            <a:extLst>
              <a:ext uri="{FF2B5EF4-FFF2-40B4-BE49-F238E27FC236}">
                <a16:creationId xmlns:a16="http://schemas.microsoft.com/office/drawing/2014/main" id="{9A5687E9-7644-E711-DA7A-E8C5B660C37E}"/>
              </a:ext>
            </a:extLst>
          </p:cNvPr>
          <p:cNvSpPr/>
          <p:nvPr/>
        </p:nvSpPr>
        <p:spPr>
          <a:xfrm>
            <a:off x="6185850" y="4822312"/>
            <a:ext cx="939995" cy="6532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Answer:</a:t>
            </a:r>
          </a:p>
          <a:p>
            <a:pPr algn="ctr"/>
            <a:endParaRPr lang="en-US" sz="1400" dirty="0">
              <a:solidFill>
                <a:schemeClr val="tx1"/>
              </a:solidFill>
            </a:endParaRPr>
          </a:p>
        </p:txBody>
      </p:sp>
      <p:sp>
        <p:nvSpPr>
          <p:cNvPr id="32" name="Rectangle: Rounded Corners 31">
            <a:extLst>
              <a:ext uri="{FF2B5EF4-FFF2-40B4-BE49-F238E27FC236}">
                <a16:creationId xmlns:a16="http://schemas.microsoft.com/office/drawing/2014/main" id="{2D1B1AA0-FE78-440A-1879-6E86703FF7D9}"/>
              </a:ext>
            </a:extLst>
          </p:cNvPr>
          <p:cNvSpPr/>
          <p:nvPr/>
        </p:nvSpPr>
        <p:spPr>
          <a:xfrm>
            <a:off x="6185849" y="7272390"/>
            <a:ext cx="939995" cy="6532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Answer:</a:t>
            </a:r>
          </a:p>
          <a:p>
            <a:pPr algn="ctr"/>
            <a:endParaRPr lang="en-US" sz="1400" dirty="0">
              <a:solidFill>
                <a:schemeClr val="tx1"/>
              </a:solidFill>
            </a:endParaRPr>
          </a:p>
        </p:txBody>
      </p:sp>
      <p:sp>
        <p:nvSpPr>
          <p:cNvPr id="7" name="Rectangle 6">
            <a:extLst>
              <a:ext uri="{FF2B5EF4-FFF2-40B4-BE49-F238E27FC236}">
                <a16:creationId xmlns:a16="http://schemas.microsoft.com/office/drawing/2014/main" id="{26D39C52-D3BC-05C5-16DE-3B044C780C6D}"/>
              </a:ext>
            </a:extLst>
          </p:cNvPr>
          <p:cNvSpPr/>
          <p:nvPr/>
        </p:nvSpPr>
        <p:spPr>
          <a:xfrm>
            <a:off x="1300461" y="2819400"/>
            <a:ext cx="5171478" cy="5599307"/>
          </a:xfrm>
          <a:prstGeom prst="rect">
            <a:avLst/>
          </a:prstGeom>
          <a:blipFill dpi="0" rotWithShape="1">
            <a:blip r:embed="rId8">
              <a:alphaModFix amt="1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171597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B7DF06A-3E36-AF75-35D7-921420289306}"/>
              </a:ext>
            </a:extLst>
          </p:cNvPr>
          <p:cNvSpPr>
            <a:spLocks noGrp="1"/>
          </p:cNvSpPr>
          <p:nvPr>
            <p:ph type="title"/>
          </p:nvPr>
        </p:nvSpPr>
        <p:spPr>
          <a:xfrm>
            <a:off x="571500" y="444500"/>
            <a:ext cx="6718300" cy="9080500"/>
          </a:xfrm>
        </p:spPr>
        <p:txBody>
          <a:bodyPr/>
          <a:lstStyle/>
          <a:p>
            <a:r>
              <a:rPr lang="en-US" b="1" dirty="0">
                <a:highlight>
                  <a:srgbClr val="00FF00"/>
                </a:highlight>
                <a:latin typeface="Sohne"/>
              </a:rPr>
              <a:t>Checkmate in one move</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grpSp>
        <p:nvGrpSpPr>
          <p:cNvPr id="2" name="Group 1">
            <a:extLst>
              <a:ext uri="{FF2B5EF4-FFF2-40B4-BE49-F238E27FC236}">
                <a16:creationId xmlns:a16="http://schemas.microsoft.com/office/drawing/2014/main" id="{4A0ABE74-982B-F107-54CC-3CD86B8C2CB3}"/>
              </a:ext>
            </a:extLst>
          </p:cNvPr>
          <p:cNvGrpSpPr>
            <a:grpSpLocks noGrp="1" noUngrp="1" noChangeAspect="1"/>
          </p:cNvGrpSpPr>
          <p:nvPr/>
        </p:nvGrpSpPr>
        <p:grpSpPr>
          <a:xfrm>
            <a:off x="934573" y="1610897"/>
            <a:ext cx="1983961" cy="2379693"/>
            <a:chOff x="2327275" y="1919288"/>
            <a:chExt cx="1782763" cy="2138362"/>
          </a:xfrm>
        </p:grpSpPr>
        <p:pic>
          <p:nvPicPr>
            <p:cNvPr id="4" name="Picture 3" descr="notation 1">
              <a:extLst>
                <a:ext uri="{FF2B5EF4-FFF2-40B4-BE49-F238E27FC236}">
                  <a16:creationId xmlns:a16="http://schemas.microsoft.com/office/drawing/2014/main" id="{8D7E6275-9D61-B229-2243-B4708B602E83}"/>
                </a:ext>
              </a:extLst>
            </p:cNvPr>
            <p:cNvPicPr>
              <a:picLocks noRot="1" noChangeAspect="1" noMove="1" noResize="1"/>
            </p:cNvPicPr>
            <p:nvPr isPhoto="1"/>
          </p:nvPicPr>
          <p:blipFill>
            <a:blip r:embed="rId2">
              <a:lum/>
              <a:extLst>
                <a:ext uri="{28A0092B-C50C-407E-A947-70E740481C1C}">
                  <a14:useLocalDpi xmlns:a14="http://schemas.microsoft.com/office/drawing/2010/main" val="0"/>
                </a:ext>
              </a:extLst>
            </a:blip>
            <a:stretch>
              <a:fillRect/>
            </a:stretch>
          </p:blipFill>
          <p:spPr>
            <a:xfrm>
              <a:off x="2327275" y="1919288"/>
              <a:ext cx="1782763" cy="1782762"/>
            </a:xfrm>
            <a:prstGeom prst="rect">
              <a:avLst/>
            </a:prstGeom>
          </p:spPr>
        </p:pic>
        <p:sp>
          <p:nvSpPr>
            <p:cNvPr id="5" name="Rectangle 4">
              <a:extLst>
                <a:ext uri="{FF2B5EF4-FFF2-40B4-BE49-F238E27FC236}">
                  <a16:creationId xmlns:a16="http://schemas.microsoft.com/office/drawing/2014/main" id="{639E2406-E5A4-61C0-08F2-7FF9ABB89F0F}"/>
                </a:ext>
              </a:extLst>
            </p:cNvPr>
            <p:cNvSpPr/>
            <p:nvPr/>
          </p:nvSpPr>
          <p:spPr>
            <a:xfrm>
              <a:off x="2327275" y="3714750"/>
              <a:ext cx="1782763" cy="342900"/>
            </a:xfrm>
            <a:prstGeom prst="rect">
              <a:avLst/>
            </a:prstGeom>
            <a:noFill/>
            <a:ln>
              <a:noFill/>
            </a:ln>
          </p:spPr>
          <p:txBody>
            <a:bodyPr anchor="ctr">
              <a:normAutofit/>
            </a:bodyPr>
            <a:lstStyle/>
            <a:p>
              <a:pPr algn="ctr"/>
              <a:r>
                <a:rPr lang="en-US" sz="1600" dirty="0">
                  <a:latin typeface="Sohne"/>
                </a:rPr>
                <a:t>Puzzle No 21</a:t>
              </a:r>
            </a:p>
          </p:txBody>
        </p:sp>
      </p:grpSp>
      <p:grpSp>
        <p:nvGrpSpPr>
          <p:cNvPr id="9" name="Group 8">
            <a:extLst>
              <a:ext uri="{FF2B5EF4-FFF2-40B4-BE49-F238E27FC236}">
                <a16:creationId xmlns:a16="http://schemas.microsoft.com/office/drawing/2014/main" id="{D8099C30-75A5-C032-20F1-7259A1882729}"/>
              </a:ext>
            </a:extLst>
          </p:cNvPr>
          <p:cNvGrpSpPr>
            <a:grpSpLocks noGrp="1" noUngrp="1" noChangeAspect="1"/>
          </p:cNvGrpSpPr>
          <p:nvPr/>
        </p:nvGrpSpPr>
        <p:grpSpPr>
          <a:xfrm>
            <a:off x="934572" y="4143707"/>
            <a:ext cx="1983961" cy="2379693"/>
            <a:chOff x="2327275" y="4273550"/>
            <a:chExt cx="1782763" cy="2138363"/>
          </a:xfrm>
        </p:grpSpPr>
        <p:pic>
          <p:nvPicPr>
            <p:cNvPr id="10" name="Picture 9" descr="notation 3">
              <a:extLst>
                <a:ext uri="{FF2B5EF4-FFF2-40B4-BE49-F238E27FC236}">
                  <a16:creationId xmlns:a16="http://schemas.microsoft.com/office/drawing/2014/main" id="{717E1F3F-2E69-69C1-1559-A2735339769D}"/>
                </a:ext>
              </a:extLst>
            </p:cNvPr>
            <p:cNvPicPr>
              <a:picLocks noRot="1" noChangeAspect="1" noMove="1" noResize="1"/>
            </p:cNvPicPr>
            <p:nvPr isPhoto="1"/>
          </p:nvPicPr>
          <p:blipFill>
            <a:blip r:embed="rId3">
              <a:lum/>
              <a:extLst>
                <a:ext uri="{28A0092B-C50C-407E-A947-70E740481C1C}">
                  <a14:useLocalDpi xmlns:a14="http://schemas.microsoft.com/office/drawing/2010/main" val="0"/>
                </a:ext>
              </a:extLst>
            </a:blip>
            <a:stretch>
              <a:fillRect/>
            </a:stretch>
          </p:blipFill>
          <p:spPr>
            <a:xfrm>
              <a:off x="2327275" y="4273550"/>
              <a:ext cx="1782763" cy="1782763"/>
            </a:xfrm>
            <a:prstGeom prst="rect">
              <a:avLst/>
            </a:prstGeom>
          </p:spPr>
        </p:pic>
        <p:sp>
          <p:nvSpPr>
            <p:cNvPr id="11" name="Rectangle 10">
              <a:extLst>
                <a:ext uri="{FF2B5EF4-FFF2-40B4-BE49-F238E27FC236}">
                  <a16:creationId xmlns:a16="http://schemas.microsoft.com/office/drawing/2014/main" id="{EA6471E2-DF1D-3998-1A4E-A1E21173AB3D}"/>
                </a:ext>
              </a:extLst>
            </p:cNvPr>
            <p:cNvSpPr/>
            <p:nvPr/>
          </p:nvSpPr>
          <p:spPr>
            <a:xfrm>
              <a:off x="2327275" y="6069013"/>
              <a:ext cx="1782763" cy="342900"/>
            </a:xfrm>
            <a:prstGeom prst="rect">
              <a:avLst/>
            </a:prstGeom>
            <a:noFill/>
            <a:ln>
              <a:noFill/>
            </a:ln>
          </p:spPr>
          <p:txBody>
            <a:bodyPr anchor="ctr">
              <a:normAutofit/>
            </a:bodyPr>
            <a:lstStyle/>
            <a:p>
              <a:pPr algn="ctr"/>
              <a:r>
                <a:rPr lang="en-US" sz="1600" dirty="0">
                  <a:latin typeface="Sohne"/>
                </a:rPr>
                <a:t>Puzzle No 23</a:t>
              </a:r>
            </a:p>
          </p:txBody>
        </p:sp>
      </p:grpSp>
      <p:grpSp>
        <p:nvGrpSpPr>
          <p:cNvPr id="12" name="Group 11">
            <a:extLst>
              <a:ext uri="{FF2B5EF4-FFF2-40B4-BE49-F238E27FC236}">
                <a16:creationId xmlns:a16="http://schemas.microsoft.com/office/drawing/2014/main" id="{1D29C1C1-74DB-407C-4BC0-D47A78C8DDC7}"/>
              </a:ext>
            </a:extLst>
          </p:cNvPr>
          <p:cNvGrpSpPr>
            <a:grpSpLocks noGrp="1" noUngrp="1" noChangeAspect="1"/>
          </p:cNvGrpSpPr>
          <p:nvPr/>
        </p:nvGrpSpPr>
        <p:grpSpPr>
          <a:xfrm>
            <a:off x="4178615" y="4143707"/>
            <a:ext cx="1983961" cy="2379693"/>
            <a:chOff x="8080375" y="4273550"/>
            <a:chExt cx="1782763" cy="2138363"/>
          </a:xfrm>
        </p:grpSpPr>
        <p:pic>
          <p:nvPicPr>
            <p:cNvPr id="13" name="Picture 12" descr="notation 4">
              <a:extLst>
                <a:ext uri="{FF2B5EF4-FFF2-40B4-BE49-F238E27FC236}">
                  <a16:creationId xmlns:a16="http://schemas.microsoft.com/office/drawing/2014/main" id="{CAB23BD5-EBB1-0F5E-0DBF-2B79775F5F19}"/>
                </a:ext>
              </a:extLst>
            </p:cNvPr>
            <p:cNvPicPr>
              <a:picLocks noRot="1" noChangeAspect="1" noMove="1" noResize="1"/>
            </p:cNvPicPr>
            <p:nvPr isPhoto="1"/>
          </p:nvPicPr>
          <p:blipFill>
            <a:blip r:embed="rId4">
              <a:lum/>
              <a:extLst>
                <a:ext uri="{28A0092B-C50C-407E-A947-70E740481C1C}">
                  <a14:useLocalDpi xmlns:a14="http://schemas.microsoft.com/office/drawing/2010/main" val="0"/>
                </a:ext>
              </a:extLst>
            </a:blip>
            <a:stretch>
              <a:fillRect/>
            </a:stretch>
          </p:blipFill>
          <p:spPr>
            <a:xfrm>
              <a:off x="8080375" y="4273550"/>
              <a:ext cx="1782763" cy="1782763"/>
            </a:xfrm>
            <a:prstGeom prst="rect">
              <a:avLst/>
            </a:prstGeom>
          </p:spPr>
        </p:pic>
        <p:sp>
          <p:nvSpPr>
            <p:cNvPr id="14" name="Rectangle 13">
              <a:extLst>
                <a:ext uri="{FF2B5EF4-FFF2-40B4-BE49-F238E27FC236}">
                  <a16:creationId xmlns:a16="http://schemas.microsoft.com/office/drawing/2014/main" id="{99F021E2-2A3D-A64F-14D2-228652A0AE63}"/>
                </a:ext>
              </a:extLst>
            </p:cNvPr>
            <p:cNvSpPr/>
            <p:nvPr/>
          </p:nvSpPr>
          <p:spPr>
            <a:xfrm>
              <a:off x="8080375" y="6069013"/>
              <a:ext cx="1782763" cy="342900"/>
            </a:xfrm>
            <a:prstGeom prst="rect">
              <a:avLst/>
            </a:prstGeom>
            <a:noFill/>
            <a:ln>
              <a:noFill/>
            </a:ln>
          </p:spPr>
          <p:txBody>
            <a:bodyPr anchor="ctr">
              <a:normAutofit/>
            </a:bodyPr>
            <a:lstStyle/>
            <a:p>
              <a:pPr algn="ctr"/>
              <a:r>
                <a:rPr lang="en-US" sz="1600" dirty="0">
                  <a:latin typeface="Sohne"/>
                </a:rPr>
                <a:t>Puzzle No 24</a:t>
              </a:r>
            </a:p>
          </p:txBody>
        </p:sp>
      </p:grpSp>
      <p:grpSp>
        <p:nvGrpSpPr>
          <p:cNvPr id="15" name="Group 14">
            <a:extLst>
              <a:ext uri="{FF2B5EF4-FFF2-40B4-BE49-F238E27FC236}">
                <a16:creationId xmlns:a16="http://schemas.microsoft.com/office/drawing/2014/main" id="{A9EC316F-8CFA-ABD9-65AA-9932FEE01054}"/>
              </a:ext>
            </a:extLst>
          </p:cNvPr>
          <p:cNvGrpSpPr>
            <a:grpSpLocks noGrp="1" noUngrp="1" noChangeAspect="1"/>
          </p:cNvGrpSpPr>
          <p:nvPr/>
        </p:nvGrpSpPr>
        <p:grpSpPr>
          <a:xfrm>
            <a:off x="934574" y="6676518"/>
            <a:ext cx="1983961" cy="2379693"/>
            <a:chOff x="2327275" y="1919288"/>
            <a:chExt cx="1782763" cy="2138362"/>
          </a:xfrm>
        </p:grpSpPr>
        <p:pic>
          <p:nvPicPr>
            <p:cNvPr id="16" name="Picture 15" descr="notation 5">
              <a:extLst>
                <a:ext uri="{FF2B5EF4-FFF2-40B4-BE49-F238E27FC236}">
                  <a16:creationId xmlns:a16="http://schemas.microsoft.com/office/drawing/2014/main" id="{4EC2D1F6-3670-0BAE-A8B9-F0CDB1739F52}"/>
                </a:ext>
              </a:extLst>
            </p:cNvPr>
            <p:cNvPicPr>
              <a:picLocks noRot="1" noChangeAspect="1" noMove="1" noResize="1"/>
            </p:cNvPicPr>
            <p:nvPr isPhoto="1"/>
          </p:nvPicPr>
          <p:blipFill>
            <a:blip r:embed="rId5">
              <a:lum/>
              <a:extLst>
                <a:ext uri="{28A0092B-C50C-407E-A947-70E740481C1C}">
                  <a14:useLocalDpi xmlns:a14="http://schemas.microsoft.com/office/drawing/2010/main" val="0"/>
                </a:ext>
              </a:extLst>
            </a:blip>
            <a:stretch>
              <a:fillRect/>
            </a:stretch>
          </p:blipFill>
          <p:spPr>
            <a:xfrm>
              <a:off x="2327275" y="1919288"/>
              <a:ext cx="1782763" cy="1782762"/>
            </a:xfrm>
            <a:prstGeom prst="rect">
              <a:avLst/>
            </a:prstGeom>
          </p:spPr>
        </p:pic>
        <p:sp>
          <p:nvSpPr>
            <p:cNvPr id="17" name="Rectangle 16">
              <a:extLst>
                <a:ext uri="{FF2B5EF4-FFF2-40B4-BE49-F238E27FC236}">
                  <a16:creationId xmlns:a16="http://schemas.microsoft.com/office/drawing/2014/main" id="{8C17D247-5754-A0CC-E64B-04D94613C333}"/>
                </a:ext>
              </a:extLst>
            </p:cNvPr>
            <p:cNvSpPr/>
            <p:nvPr/>
          </p:nvSpPr>
          <p:spPr>
            <a:xfrm>
              <a:off x="2327275" y="3714750"/>
              <a:ext cx="1782763" cy="342900"/>
            </a:xfrm>
            <a:prstGeom prst="rect">
              <a:avLst/>
            </a:prstGeom>
            <a:noFill/>
            <a:ln>
              <a:noFill/>
            </a:ln>
          </p:spPr>
          <p:txBody>
            <a:bodyPr anchor="ctr">
              <a:normAutofit/>
            </a:bodyPr>
            <a:lstStyle/>
            <a:p>
              <a:pPr algn="ctr"/>
              <a:r>
                <a:rPr lang="en-US" sz="1600" dirty="0">
                  <a:latin typeface="Sohne"/>
                </a:rPr>
                <a:t>Puzzle No 25</a:t>
              </a:r>
            </a:p>
          </p:txBody>
        </p:sp>
      </p:grpSp>
      <p:grpSp>
        <p:nvGrpSpPr>
          <p:cNvPr id="18" name="Group 17">
            <a:extLst>
              <a:ext uri="{FF2B5EF4-FFF2-40B4-BE49-F238E27FC236}">
                <a16:creationId xmlns:a16="http://schemas.microsoft.com/office/drawing/2014/main" id="{CE77F819-2499-1C98-2A33-C0523AFB4D0F}"/>
              </a:ext>
            </a:extLst>
          </p:cNvPr>
          <p:cNvGrpSpPr>
            <a:grpSpLocks noGrp="1" noUngrp="1" noChangeAspect="1"/>
          </p:cNvGrpSpPr>
          <p:nvPr/>
        </p:nvGrpSpPr>
        <p:grpSpPr>
          <a:xfrm>
            <a:off x="4178616" y="6734394"/>
            <a:ext cx="1983961" cy="2379693"/>
            <a:chOff x="8080375" y="1919288"/>
            <a:chExt cx="1782763" cy="2138362"/>
          </a:xfrm>
        </p:grpSpPr>
        <p:pic>
          <p:nvPicPr>
            <p:cNvPr id="19" name="Picture 18" descr="notation 6">
              <a:extLst>
                <a:ext uri="{FF2B5EF4-FFF2-40B4-BE49-F238E27FC236}">
                  <a16:creationId xmlns:a16="http://schemas.microsoft.com/office/drawing/2014/main" id="{F707E15F-65CE-962B-F184-2507AA9B8123}"/>
                </a:ext>
              </a:extLst>
            </p:cNvPr>
            <p:cNvPicPr>
              <a:picLocks noRot="1" noChangeAspect="1" noMove="1" noResize="1"/>
            </p:cNvPicPr>
            <p:nvPr isPhoto="1"/>
          </p:nvPicPr>
          <p:blipFill>
            <a:blip r:embed="rId6">
              <a:lum/>
              <a:extLst>
                <a:ext uri="{28A0092B-C50C-407E-A947-70E740481C1C}">
                  <a14:useLocalDpi xmlns:a14="http://schemas.microsoft.com/office/drawing/2010/main" val="0"/>
                </a:ext>
              </a:extLst>
            </a:blip>
            <a:stretch>
              <a:fillRect/>
            </a:stretch>
          </p:blipFill>
          <p:spPr>
            <a:xfrm>
              <a:off x="8080375" y="1919288"/>
              <a:ext cx="1782763" cy="1782762"/>
            </a:xfrm>
            <a:prstGeom prst="rect">
              <a:avLst/>
            </a:prstGeom>
          </p:spPr>
        </p:pic>
        <p:sp>
          <p:nvSpPr>
            <p:cNvPr id="20" name="Rectangle 19">
              <a:extLst>
                <a:ext uri="{FF2B5EF4-FFF2-40B4-BE49-F238E27FC236}">
                  <a16:creationId xmlns:a16="http://schemas.microsoft.com/office/drawing/2014/main" id="{6757B258-921F-4BFE-C464-36A12E52DB7F}"/>
                </a:ext>
              </a:extLst>
            </p:cNvPr>
            <p:cNvSpPr/>
            <p:nvPr/>
          </p:nvSpPr>
          <p:spPr>
            <a:xfrm>
              <a:off x="8080375" y="3714750"/>
              <a:ext cx="1782763" cy="342900"/>
            </a:xfrm>
            <a:prstGeom prst="rect">
              <a:avLst/>
            </a:prstGeom>
            <a:noFill/>
            <a:ln>
              <a:noFill/>
            </a:ln>
          </p:spPr>
          <p:txBody>
            <a:bodyPr anchor="ctr">
              <a:normAutofit/>
            </a:bodyPr>
            <a:lstStyle/>
            <a:p>
              <a:pPr algn="ctr"/>
              <a:r>
                <a:rPr lang="en-US" sz="1600" dirty="0">
                  <a:latin typeface="Sohne"/>
                </a:rPr>
                <a:t>Puzzle No 26</a:t>
              </a:r>
            </a:p>
          </p:txBody>
        </p:sp>
      </p:grpSp>
      <p:grpSp>
        <p:nvGrpSpPr>
          <p:cNvPr id="21" name="Group 20">
            <a:extLst>
              <a:ext uri="{FF2B5EF4-FFF2-40B4-BE49-F238E27FC236}">
                <a16:creationId xmlns:a16="http://schemas.microsoft.com/office/drawing/2014/main" id="{9B51A7F6-9023-B248-4C79-D1637984C930}"/>
              </a:ext>
            </a:extLst>
          </p:cNvPr>
          <p:cNvGrpSpPr>
            <a:grpSpLocks noGrp="1" noUngrp="1" noChangeAspect="1"/>
          </p:cNvGrpSpPr>
          <p:nvPr/>
        </p:nvGrpSpPr>
        <p:grpSpPr>
          <a:xfrm>
            <a:off x="4178617" y="1610897"/>
            <a:ext cx="1983961" cy="2379693"/>
            <a:chOff x="2327275" y="4273550"/>
            <a:chExt cx="1782763" cy="2138363"/>
          </a:xfrm>
        </p:grpSpPr>
        <p:pic>
          <p:nvPicPr>
            <p:cNvPr id="22" name="Picture 21" descr="notation 7">
              <a:extLst>
                <a:ext uri="{FF2B5EF4-FFF2-40B4-BE49-F238E27FC236}">
                  <a16:creationId xmlns:a16="http://schemas.microsoft.com/office/drawing/2014/main" id="{D925ABB2-9CD8-2C23-5FF8-C5187CA11A44}"/>
                </a:ext>
              </a:extLst>
            </p:cNvPr>
            <p:cNvPicPr>
              <a:picLocks noRot="1" noChangeAspect="1" noMove="1" noResize="1"/>
            </p:cNvPicPr>
            <p:nvPr isPhoto="1"/>
          </p:nvPicPr>
          <p:blipFill>
            <a:blip r:embed="rId7">
              <a:lum/>
              <a:extLst>
                <a:ext uri="{28A0092B-C50C-407E-A947-70E740481C1C}">
                  <a14:useLocalDpi xmlns:a14="http://schemas.microsoft.com/office/drawing/2010/main" val="0"/>
                </a:ext>
              </a:extLst>
            </a:blip>
            <a:stretch>
              <a:fillRect/>
            </a:stretch>
          </p:blipFill>
          <p:spPr>
            <a:xfrm>
              <a:off x="2327275" y="4273550"/>
              <a:ext cx="1782763" cy="1782763"/>
            </a:xfrm>
            <a:prstGeom prst="rect">
              <a:avLst/>
            </a:prstGeom>
          </p:spPr>
        </p:pic>
        <p:sp>
          <p:nvSpPr>
            <p:cNvPr id="23" name="Rectangle 22">
              <a:extLst>
                <a:ext uri="{FF2B5EF4-FFF2-40B4-BE49-F238E27FC236}">
                  <a16:creationId xmlns:a16="http://schemas.microsoft.com/office/drawing/2014/main" id="{2F3227AB-14D4-B758-9626-541534A86D06}"/>
                </a:ext>
              </a:extLst>
            </p:cNvPr>
            <p:cNvSpPr/>
            <p:nvPr/>
          </p:nvSpPr>
          <p:spPr>
            <a:xfrm>
              <a:off x="2327275" y="6069013"/>
              <a:ext cx="1782763" cy="342900"/>
            </a:xfrm>
            <a:prstGeom prst="rect">
              <a:avLst/>
            </a:prstGeom>
            <a:noFill/>
            <a:ln>
              <a:noFill/>
            </a:ln>
          </p:spPr>
          <p:txBody>
            <a:bodyPr anchor="ctr">
              <a:normAutofit/>
            </a:bodyPr>
            <a:lstStyle/>
            <a:p>
              <a:pPr algn="ctr"/>
              <a:r>
                <a:rPr lang="en-US" sz="1600" dirty="0">
                  <a:latin typeface="Sohne"/>
                </a:rPr>
                <a:t>Puzzle No 22</a:t>
              </a:r>
            </a:p>
          </p:txBody>
        </p:sp>
      </p:grpSp>
      <p:sp>
        <p:nvSpPr>
          <p:cNvPr id="27" name="Rectangle: Rounded Corners 26">
            <a:extLst>
              <a:ext uri="{FF2B5EF4-FFF2-40B4-BE49-F238E27FC236}">
                <a16:creationId xmlns:a16="http://schemas.microsoft.com/office/drawing/2014/main" id="{A5F52E9F-BB31-FF7C-5A37-DE4D2590A911}"/>
              </a:ext>
            </a:extLst>
          </p:cNvPr>
          <p:cNvSpPr/>
          <p:nvPr/>
        </p:nvSpPr>
        <p:spPr>
          <a:xfrm>
            <a:off x="2946205" y="2276261"/>
            <a:ext cx="939995" cy="6532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Answer:</a:t>
            </a:r>
          </a:p>
          <a:p>
            <a:pPr algn="ctr"/>
            <a:endParaRPr lang="en-US" sz="1400" dirty="0">
              <a:solidFill>
                <a:schemeClr val="tx1"/>
              </a:solidFill>
            </a:endParaRPr>
          </a:p>
        </p:txBody>
      </p:sp>
      <p:sp>
        <p:nvSpPr>
          <p:cNvPr id="28" name="Rectangle: Rounded Corners 27">
            <a:extLst>
              <a:ext uri="{FF2B5EF4-FFF2-40B4-BE49-F238E27FC236}">
                <a16:creationId xmlns:a16="http://schemas.microsoft.com/office/drawing/2014/main" id="{9D2A4B73-0C24-064A-E0C9-01E4F730B837}"/>
              </a:ext>
            </a:extLst>
          </p:cNvPr>
          <p:cNvSpPr/>
          <p:nvPr/>
        </p:nvSpPr>
        <p:spPr>
          <a:xfrm>
            <a:off x="6185851" y="2276261"/>
            <a:ext cx="939995" cy="6532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Answer:</a:t>
            </a:r>
          </a:p>
          <a:p>
            <a:pPr algn="ctr"/>
            <a:endParaRPr lang="en-US" sz="1400" dirty="0">
              <a:solidFill>
                <a:schemeClr val="tx1"/>
              </a:solidFill>
              <a:highlight>
                <a:srgbClr val="FFFF00"/>
              </a:highlight>
            </a:endParaRPr>
          </a:p>
        </p:txBody>
      </p:sp>
      <p:sp>
        <p:nvSpPr>
          <p:cNvPr id="29" name="Rectangle: Rounded Corners 28">
            <a:extLst>
              <a:ext uri="{FF2B5EF4-FFF2-40B4-BE49-F238E27FC236}">
                <a16:creationId xmlns:a16="http://schemas.microsoft.com/office/drawing/2014/main" id="{CBA5D6E3-EE0E-A1EB-9D92-14082E0A61D7}"/>
              </a:ext>
            </a:extLst>
          </p:cNvPr>
          <p:cNvSpPr/>
          <p:nvPr/>
        </p:nvSpPr>
        <p:spPr>
          <a:xfrm>
            <a:off x="2946204" y="4761254"/>
            <a:ext cx="939995" cy="6532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Answer:</a:t>
            </a:r>
          </a:p>
          <a:p>
            <a:pPr algn="ctr"/>
            <a:endParaRPr lang="en-US" sz="1400" dirty="0">
              <a:solidFill>
                <a:schemeClr val="tx1"/>
              </a:solidFill>
            </a:endParaRPr>
          </a:p>
        </p:txBody>
      </p:sp>
      <p:sp>
        <p:nvSpPr>
          <p:cNvPr id="30" name="Rectangle: Rounded Corners 29">
            <a:extLst>
              <a:ext uri="{FF2B5EF4-FFF2-40B4-BE49-F238E27FC236}">
                <a16:creationId xmlns:a16="http://schemas.microsoft.com/office/drawing/2014/main" id="{37E59DA8-5199-EF66-08CE-BD7CECE130BB}"/>
              </a:ext>
            </a:extLst>
          </p:cNvPr>
          <p:cNvSpPr/>
          <p:nvPr/>
        </p:nvSpPr>
        <p:spPr>
          <a:xfrm>
            <a:off x="2946203" y="7272390"/>
            <a:ext cx="939995" cy="6532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Answer:</a:t>
            </a:r>
          </a:p>
          <a:p>
            <a:pPr algn="ctr"/>
            <a:endParaRPr lang="en-US" sz="1400" dirty="0">
              <a:solidFill>
                <a:schemeClr val="tx1"/>
              </a:solidFill>
            </a:endParaRPr>
          </a:p>
        </p:txBody>
      </p:sp>
      <p:sp>
        <p:nvSpPr>
          <p:cNvPr id="31" name="Rectangle: Rounded Corners 30">
            <a:extLst>
              <a:ext uri="{FF2B5EF4-FFF2-40B4-BE49-F238E27FC236}">
                <a16:creationId xmlns:a16="http://schemas.microsoft.com/office/drawing/2014/main" id="{9A5687E9-7644-E711-DA7A-E8C5B660C37E}"/>
              </a:ext>
            </a:extLst>
          </p:cNvPr>
          <p:cNvSpPr/>
          <p:nvPr/>
        </p:nvSpPr>
        <p:spPr>
          <a:xfrm>
            <a:off x="6185850" y="4822312"/>
            <a:ext cx="939995" cy="6532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Answer:</a:t>
            </a:r>
          </a:p>
          <a:p>
            <a:pPr algn="ctr"/>
            <a:endParaRPr lang="en-US" sz="1400" dirty="0">
              <a:solidFill>
                <a:schemeClr val="tx1"/>
              </a:solidFill>
            </a:endParaRPr>
          </a:p>
        </p:txBody>
      </p:sp>
      <p:sp>
        <p:nvSpPr>
          <p:cNvPr id="32" name="Rectangle: Rounded Corners 31">
            <a:extLst>
              <a:ext uri="{FF2B5EF4-FFF2-40B4-BE49-F238E27FC236}">
                <a16:creationId xmlns:a16="http://schemas.microsoft.com/office/drawing/2014/main" id="{2D1B1AA0-FE78-440A-1879-6E86703FF7D9}"/>
              </a:ext>
            </a:extLst>
          </p:cNvPr>
          <p:cNvSpPr/>
          <p:nvPr/>
        </p:nvSpPr>
        <p:spPr>
          <a:xfrm>
            <a:off x="6185849" y="7272390"/>
            <a:ext cx="939995" cy="6532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Answer:</a:t>
            </a:r>
          </a:p>
          <a:p>
            <a:pPr algn="ctr"/>
            <a:endParaRPr lang="en-US" sz="1400" dirty="0">
              <a:solidFill>
                <a:schemeClr val="tx1"/>
              </a:solidFill>
            </a:endParaRPr>
          </a:p>
        </p:txBody>
      </p:sp>
      <p:sp>
        <p:nvSpPr>
          <p:cNvPr id="7" name="Rectangle 6">
            <a:extLst>
              <a:ext uri="{FF2B5EF4-FFF2-40B4-BE49-F238E27FC236}">
                <a16:creationId xmlns:a16="http://schemas.microsoft.com/office/drawing/2014/main" id="{997AF909-D4A1-6944-52AD-476001F569D2}"/>
              </a:ext>
            </a:extLst>
          </p:cNvPr>
          <p:cNvSpPr/>
          <p:nvPr/>
        </p:nvSpPr>
        <p:spPr>
          <a:xfrm>
            <a:off x="1300461" y="2819400"/>
            <a:ext cx="5171478" cy="5599307"/>
          </a:xfrm>
          <a:prstGeom prst="rect">
            <a:avLst/>
          </a:prstGeom>
          <a:blipFill dpi="0" rotWithShape="1">
            <a:blip r:embed="rId8">
              <a:alphaModFix amt="1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418734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B7DF06A-3E36-AF75-35D7-921420289306}"/>
              </a:ext>
            </a:extLst>
          </p:cNvPr>
          <p:cNvSpPr>
            <a:spLocks noGrp="1"/>
          </p:cNvSpPr>
          <p:nvPr>
            <p:ph type="title"/>
          </p:nvPr>
        </p:nvSpPr>
        <p:spPr>
          <a:xfrm>
            <a:off x="571500" y="444500"/>
            <a:ext cx="6718300" cy="9080500"/>
          </a:xfrm>
        </p:spPr>
        <p:txBody>
          <a:bodyPr/>
          <a:lstStyle/>
          <a:p>
            <a:r>
              <a:rPr lang="en-US" b="1" dirty="0">
                <a:highlight>
                  <a:srgbClr val="00FF00"/>
                </a:highlight>
                <a:latin typeface="Sohne"/>
              </a:rPr>
              <a:t>Checkmate in one move</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grpSp>
        <p:nvGrpSpPr>
          <p:cNvPr id="2" name="Group 1">
            <a:extLst>
              <a:ext uri="{FF2B5EF4-FFF2-40B4-BE49-F238E27FC236}">
                <a16:creationId xmlns:a16="http://schemas.microsoft.com/office/drawing/2014/main" id="{4A0ABE74-982B-F107-54CC-3CD86B8C2CB3}"/>
              </a:ext>
            </a:extLst>
          </p:cNvPr>
          <p:cNvGrpSpPr>
            <a:grpSpLocks noGrp="1" noUngrp="1" noChangeAspect="1"/>
          </p:cNvGrpSpPr>
          <p:nvPr/>
        </p:nvGrpSpPr>
        <p:grpSpPr>
          <a:xfrm>
            <a:off x="934573" y="1610897"/>
            <a:ext cx="1983961" cy="2379693"/>
            <a:chOff x="2327275" y="1919288"/>
            <a:chExt cx="1782763" cy="2138362"/>
          </a:xfrm>
        </p:grpSpPr>
        <p:pic>
          <p:nvPicPr>
            <p:cNvPr id="4" name="Picture 3" descr="notation 1">
              <a:extLst>
                <a:ext uri="{FF2B5EF4-FFF2-40B4-BE49-F238E27FC236}">
                  <a16:creationId xmlns:a16="http://schemas.microsoft.com/office/drawing/2014/main" id="{8D7E6275-9D61-B229-2243-B4708B602E83}"/>
                </a:ext>
              </a:extLst>
            </p:cNvPr>
            <p:cNvPicPr>
              <a:picLocks noRot="1" noChangeAspect="1" noMove="1" noResize="1"/>
            </p:cNvPicPr>
            <p:nvPr isPhoto="1"/>
          </p:nvPicPr>
          <p:blipFill>
            <a:blip r:embed="rId2">
              <a:lum/>
              <a:extLst>
                <a:ext uri="{28A0092B-C50C-407E-A947-70E740481C1C}">
                  <a14:useLocalDpi xmlns:a14="http://schemas.microsoft.com/office/drawing/2010/main" val="0"/>
                </a:ext>
              </a:extLst>
            </a:blip>
            <a:stretch>
              <a:fillRect/>
            </a:stretch>
          </p:blipFill>
          <p:spPr>
            <a:xfrm>
              <a:off x="2327275" y="1919288"/>
              <a:ext cx="1782763" cy="1782762"/>
            </a:xfrm>
            <a:prstGeom prst="rect">
              <a:avLst/>
            </a:prstGeom>
          </p:spPr>
        </p:pic>
        <p:sp>
          <p:nvSpPr>
            <p:cNvPr id="5" name="Rectangle 4">
              <a:extLst>
                <a:ext uri="{FF2B5EF4-FFF2-40B4-BE49-F238E27FC236}">
                  <a16:creationId xmlns:a16="http://schemas.microsoft.com/office/drawing/2014/main" id="{639E2406-E5A4-61C0-08F2-7FF9ABB89F0F}"/>
                </a:ext>
              </a:extLst>
            </p:cNvPr>
            <p:cNvSpPr/>
            <p:nvPr/>
          </p:nvSpPr>
          <p:spPr>
            <a:xfrm>
              <a:off x="2327275" y="3714750"/>
              <a:ext cx="1782763" cy="342900"/>
            </a:xfrm>
            <a:prstGeom prst="rect">
              <a:avLst/>
            </a:prstGeom>
            <a:noFill/>
            <a:ln>
              <a:noFill/>
            </a:ln>
          </p:spPr>
          <p:txBody>
            <a:bodyPr anchor="ctr">
              <a:normAutofit/>
            </a:bodyPr>
            <a:lstStyle/>
            <a:p>
              <a:pPr algn="ctr"/>
              <a:r>
                <a:rPr lang="en-US" sz="1600" dirty="0">
                  <a:latin typeface="Sohne"/>
                </a:rPr>
                <a:t>Puzzle No 27</a:t>
              </a:r>
            </a:p>
          </p:txBody>
        </p:sp>
      </p:grpSp>
      <p:grpSp>
        <p:nvGrpSpPr>
          <p:cNvPr id="9" name="Group 8">
            <a:extLst>
              <a:ext uri="{FF2B5EF4-FFF2-40B4-BE49-F238E27FC236}">
                <a16:creationId xmlns:a16="http://schemas.microsoft.com/office/drawing/2014/main" id="{D8099C30-75A5-C032-20F1-7259A1882729}"/>
              </a:ext>
            </a:extLst>
          </p:cNvPr>
          <p:cNvGrpSpPr>
            <a:grpSpLocks noGrp="1" noUngrp="1" noChangeAspect="1"/>
          </p:cNvGrpSpPr>
          <p:nvPr/>
        </p:nvGrpSpPr>
        <p:grpSpPr>
          <a:xfrm>
            <a:off x="934572" y="4143707"/>
            <a:ext cx="1983961" cy="2379693"/>
            <a:chOff x="2327275" y="4273550"/>
            <a:chExt cx="1782763" cy="2138363"/>
          </a:xfrm>
        </p:grpSpPr>
        <p:pic>
          <p:nvPicPr>
            <p:cNvPr id="10" name="Picture 9" descr="notation 3">
              <a:extLst>
                <a:ext uri="{FF2B5EF4-FFF2-40B4-BE49-F238E27FC236}">
                  <a16:creationId xmlns:a16="http://schemas.microsoft.com/office/drawing/2014/main" id="{717E1F3F-2E69-69C1-1559-A2735339769D}"/>
                </a:ext>
              </a:extLst>
            </p:cNvPr>
            <p:cNvPicPr>
              <a:picLocks noRot="1" noChangeAspect="1" noMove="1" noResize="1"/>
            </p:cNvPicPr>
            <p:nvPr isPhoto="1"/>
          </p:nvPicPr>
          <p:blipFill>
            <a:blip r:embed="rId3">
              <a:lum/>
              <a:extLst>
                <a:ext uri="{28A0092B-C50C-407E-A947-70E740481C1C}">
                  <a14:useLocalDpi xmlns:a14="http://schemas.microsoft.com/office/drawing/2010/main" val="0"/>
                </a:ext>
              </a:extLst>
            </a:blip>
            <a:stretch>
              <a:fillRect/>
            </a:stretch>
          </p:blipFill>
          <p:spPr>
            <a:xfrm>
              <a:off x="2327275" y="4273550"/>
              <a:ext cx="1782763" cy="1782763"/>
            </a:xfrm>
            <a:prstGeom prst="rect">
              <a:avLst/>
            </a:prstGeom>
          </p:spPr>
        </p:pic>
        <p:sp>
          <p:nvSpPr>
            <p:cNvPr id="11" name="Rectangle 10">
              <a:extLst>
                <a:ext uri="{FF2B5EF4-FFF2-40B4-BE49-F238E27FC236}">
                  <a16:creationId xmlns:a16="http://schemas.microsoft.com/office/drawing/2014/main" id="{EA6471E2-DF1D-3998-1A4E-A1E21173AB3D}"/>
                </a:ext>
              </a:extLst>
            </p:cNvPr>
            <p:cNvSpPr/>
            <p:nvPr/>
          </p:nvSpPr>
          <p:spPr>
            <a:xfrm>
              <a:off x="2327275" y="6069013"/>
              <a:ext cx="1782763" cy="342900"/>
            </a:xfrm>
            <a:prstGeom prst="rect">
              <a:avLst/>
            </a:prstGeom>
            <a:noFill/>
            <a:ln>
              <a:noFill/>
            </a:ln>
          </p:spPr>
          <p:txBody>
            <a:bodyPr anchor="ctr">
              <a:normAutofit/>
            </a:bodyPr>
            <a:lstStyle/>
            <a:p>
              <a:pPr algn="ctr"/>
              <a:r>
                <a:rPr lang="en-US" sz="1600" dirty="0">
                  <a:latin typeface="Sohne"/>
                </a:rPr>
                <a:t>Puzzle No 29</a:t>
              </a:r>
            </a:p>
          </p:txBody>
        </p:sp>
      </p:grpSp>
      <p:grpSp>
        <p:nvGrpSpPr>
          <p:cNvPr id="12" name="Group 11">
            <a:extLst>
              <a:ext uri="{FF2B5EF4-FFF2-40B4-BE49-F238E27FC236}">
                <a16:creationId xmlns:a16="http://schemas.microsoft.com/office/drawing/2014/main" id="{1D29C1C1-74DB-407C-4BC0-D47A78C8DDC7}"/>
              </a:ext>
            </a:extLst>
          </p:cNvPr>
          <p:cNvGrpSpPr>
            <a:grpSpLocks noGrp="1" noUngrp="1" noChangeAspect="1"/>
          </p:cNvGrpSpPr>
          <p:nvPr/>
        </p:nvGrpSpPr>
        <p:grpSpPr>
          <a:xfrm>
            <a:off x="4178615" y="4143707"/>
            <a:ext cx="1983961" cy="2379693"/>
            <a:chOff x="8080375" y="4273550"/>
            <a:chExt cx="1782763" cy="2138363"/>
          </a:xfrm>
        </p:grpSpPr>
        <p:pic>
          <p:nvPicPr>
            <p:cNvPr id="13" name="Picture 12" descr="notation 4">
              <a:extLst>
                <a:ext uri="{FF2B5EF4-FFF2-40B4-BE49-F238E27FC236}">
                  <a16:creationId xmlns:a16="http://schemas.microsoft.com/office/drawing/2014/main" id="{CAB23BD5-EBB1-0F5E-0DBF-2B79775F5F19}"/>
                </a:ext>
              </a:extLst>
            </p:cNvPr>
            <p:cNvPicPr>
              <a:picLocks noRot="1" noChangeAspect="1" noMove="1" noResize="1"/>
            </p:cNvPicPr>
            <p:nvPr isPhoto="1"/>
          </p:nvPicPr>
          <p:blipFill>
            <a:blip r:embed="rId4">
              <a:lum/>
              <a:extLst>
                <a:ext uri="{28A0092B-C50C-407E-A947-70E740481C1C}">
                  <a14:useLocalDpi xmlns:a14="http://schemas.microsoft.com/office/drawing/2010/main" val="0"/>
                </a:ext>
              </a:extLst>
            </a:blip>
            <a:stretch>
              <a:fillRect/>
            </a:stretch>
          </p:blipFill>
          <p:spPr>
            <a:xfrm>
              <a:off x="8080375" y="4273550"/>
              <a:ext cx="1782763" cy="1782763"/>
            </a:xfrm>
            <a:prstGeom prst="rect">
              <a:avLst/>
            </a:prstGeom>
          </p:spPr>
        </p:pic>
        <p:sp>
          <p:nvSpPr>
            <p:cNvPr id="14" name="Rectangle 13">
              <a:extLst>
                <a:ext uri="{FF2B5EF4-FFF2-40B4-BE49-F238E27FC236}">
                  <a16:creationId xmlns:a16="http://schemas.microsoft.com/office/drawing/2014/main" id="{99F021E2-2A3D-A64F-14D2-228652A0AE63}"/>
                </a:ext>
              </a:extLst>
            </p:cNvPr>
            <p:cNvSpPr/>
            <p:nvPr/>
          </p:nvSpPr>
          <p:spPr>
            <a:xfrm>
              <a:off x="8080375" y="6069013"/>
              <a:ext cx="1782763" cy="342900"/>
            </a:xfrm>
            <a:prstGeom prst="rect">
              <a:avLst/>
            </a:prstGeom>
            <a:noFill/>
            <a:ln>
              <a:noFill/>
            </a:ln>
          </p:spPr>
          <p:txBody>
            <a:bodyPr anchor="ctr">
              <a:normAutofit/>
            </a:bodyPr>
            <a:lstStyle/>
            <a:p>
              <a:pPr algn="ctr"/>
              <a:r>
                <a:rPr lang="en-US" sz="1600" dirty="0">
                  <a:latin typeface="Sohne"/>
                </a:rPr>
                <a:t>Puzzle No 30</a:t>
              </a:r>
            </a:p>
          </p:txBody>
        </p:sp>
      </p:grpSp>
      <p:grpSp>
        <p:nvGrpSpPr>
          <p:cNvPr id="15" name="Group 14">
            <a:extLst>
              <a:ext uri="{FF2B5EF4-FFF2-40B4-BE49-F238E27FC236}">
                <a16:creationId xmlns:a16="http://schemas.microsoft.com/office/drawing/2014/main" id="{A9EC316F-8CFA-ABD9-65AA-9932FEE01054}"/>
              </a:ext>
            </a:extLst>
          </p:cNvPr>
          <p:cNvGrpSpPr>
            <a:grpSpLocks noGrp="1" noUngrp="1" noChangeAspect="1"/>
          </p:cNvGrpSpPr>
          <p:nvPr/>
        </p:nvGrpSpPr>
        <p:grpSpPr>
          <a:xfrm>
            <a:off x="934574" y="6676518"/>
            <a:ext cx="1983961" cy="2379693"/>
            <a:chOff x="2327275" y="1919288"/>
            <a:chExt cx="1782763" cy="2138362"/>
          </a:xfrm>
        </p:grpSpPr>
        <p:pic>
          <p:nvPicPr>
            <p:cNvPr id="16" name="Picture 15" descr="notation 5">
              <a:extLst>
                <a:ext uri="{FF2B5EF4-FFF2-40B4-BE49-F238E27FC236}">
                  <a16:creationId xmlns:a16="http://schemas.microsoft.com/office/drawing/2014/main" id="{4EC2D1F6-3670-0BAE-A8B9-F0CDB1739F52}"/>
                </a:ext>
              </a:extLst>
            </p:cNvPr>
            <p:cNvPicPr>
              <a:picLocks noRot="1" noChangeAspect="1" noMove="1" noResize="1"/>
            </p:cNvPicPr>
            <p:nvPr isPhoto="1"/>
          </p:nvPicPr>
          <p:blipFill>
            <a:blip r:embed="rId5">
              <a:lum/>
              <a:extLst>
                <a:ext uri="{28A0092B-C50C-407E-A947-70E740481C1C}">
                  <a14:useLocalDpi xmlns:a14="http://schemas.microsoft.com/office/drawing/2010/main" val="0"/>
                </a:ext>
              </a:extLst>
            </a:blip>
            <a:stretch>
              <a:fillRect/>
            </a:stretch>
          </p:blipFill>
          <p:spPr>
            <a:xfrm>
              <a:off x="2327275" y="1919288"/>
              <a:ext cx="1782763" cy="1782762"/>
            </a:xfrm>
            <a:prstGeom prst="rect">
              <a:avLst/>
            </a:prstGeom>
          </p:spPr>
        </p:pic>
        <p:sp>
          <p:nvSpPr>
            <p:cNvPr id="17" name="Rectangle 16">
              <a:extLst>
                <a:ext uri="{FF2B5EF4-FFF2-40B4-BE49-F238E27FC236}">
                  <a16:creationId xmlns:a16="http://schemas.microsoft.com/office/drawing/2014/main" id="{8C17D247-5754-A0CC-E64B-04D94613C333}"/>
                </a:ext>
              </a:extLst>
            </p:cNvPr>
            <p:cNvSpPr/>
            <p:nvPr/>
          </p:nvSpPr>
          <p:spPr>
            <a:xfrm>
              <a:off x="2327275" y="3714750"/>
              <a:ext cx="1782763" cy="342900"/>
            </a:xfrm>
            <a:prstGeom prst="rect">
              <a:avLst/>
            </a:prstGeom>
            <a:noFill/>
            <a:ln>
              <a:noFill/>
            </a:ln>
          </p:spPr>
          <p:txBody>
            <a:bodyPr anchor="ctr">
              <a:normAutofit/>
            </a:bodyPr>
            <a:lstStyle/>
            <a:p>
              <a:pPr algn="ctr"/>
              <a:r>
                <a:rPr lang="en-US" sz="1600" dirty="0">
                  <a:latin typeface="Sohne"/>
                </a:rPr>
                <a:t>Puzzle No 31</a:t>
              </a:r>
            </a:p>
          </p:txBody>
        </p:sp>
      </p:grpSp>
      <p:grpSp>
        <p:nvGrpSpPr>
          <p:cNvPr id="18" name="Group 17">
            <a:extLst>
              <a:ext uri="{FF2B5EF4-FFF2-40B4-BE49-F238E27FC236}">
                <a16:creationId xmlns:a16="http://schemas.microsoft.com/office/drawing/2014/main" id="{CE77F819-2499-1C98-2A33-C0523AFB4D0F}"/>
              </a:ext>
            </a:extLst>
          </p:cNvPr>
          <p:cNvGrpSpPr>
            <a:grpSpLocks noGrp="1" noUngrp="1" noChangeAspect="1"/>
          </p:cNvGrpSpPr>
          <p:nvPr/>
        </p:nvGrpSpPr>
        <p:grpSpPr>
          <a:xfrm>
            <a:off x="4178616" y="6734394"/>
            <a:ext cx="1983961" cy="2379693"/>
            <a:chOff x="8080375" y="1919288"/>
            <a:chExt cx="1782763" cy="2138362"/>
          </a:xfrm>
        </p:grpSpPr>
        <p:pic>
          <p:nvPicPr>
            <p:cNvPr id="19" name="Picture 18" descr="notation 6">
              <a:extLst>
                <a:ext uri="{FF2B5EF4-FFF2-40B4-BE49-F238E27FC236}">
                  <a16:creationId xmlns:a16="http://schemas.microsoft.com/office/drawing/2014/main" id="{F707E15F-65CE-962B-F184-2507AA9B8123}"/>
                </a:ext>
              </a:extLst>
            </p:cNvPr>
            <p:cNvPicPr>
              <a:picLocks noRot="1" noChangeAspect="1" noMove="1" noResize="1"/>
            </p:cNvPicPr>
            <p:nvPr isPhoto="1"/>
          </p:nvPicPr>
          <p:blipFill>
            <a:blip r:embed="rId6">
              <a:lum/>
              <a:extLst>
                <a:ext uri="{28A0092B-C50C-407E-A947-70E740481C1C}">
                  <a14:useLocalDpi xmlns:a14="http://schemas.microsoft.com/office/drawing/2010/main" val="0"/>
                </a:ext>
              </a:extLst>
            </a:blip>
            <a:stretch>
              <a:fillRect/>
            </a:stretch>
          </p:blipFill>
          <p:spPr>
            <a:xfrm>
              <a:off x="8080375" y="1919288"/>
              <a:ext cx="1782763" cy="1782762"/>
            </a:xfrm>
            <a:prstGeom prst="rect">
              <a:avLst/>
            </a:prstGeom>
          </p:spPr>
        </p:pic>
        <p:sp>
          <p:nvSpPr>
            <p:cNvPr id="20" name="Rectangle 19">
              <a:extLst>
                <a:ext uri="{FF2B5EF4-FFF2-40B4-BE49-F238E27FC236}">
                  <a16:creationId xmlns:a16="http://schemas.microsoft.com/office/drawing/2014/main" id="{6757B258-921F-4BFE-C464-36A12E52DB7F}"/>
                </a:ext>
              </a:extLst>
            </p:cNvPr>
            <p:cNvSpPr/>
            <p:nvPr/>
          </p:nvSpPr>
          <p:spPr>
            <a:xfrm>
              <a:off x="8080375" y="3714750"/>
              <a:ext cx="1782763" cy="342900"/>
            </a:xfrm>
            <a:prstGeom prst="rect">
              <a:avLst/>
            </a:prstGeom>
            <a:noFill/>
            <a:ln>
              <a:noFill/>
            </a:ln>
          </p:spPr>
          <p:txBody>
            <a:bodyPr anchor="ctr">
              <a:normAutofit/>
            </a:bodyPr>
            <a:lstStyle/>
            <a:p>
              <a:pPr algn="ctr"/>
              <a:r>
                <a:rPr lang="en-US" sz="1600" dirty="0">
                  <a:latin typeface="Sohne"/>
                </a:rPr>
                <a:t>Puzzle No 32</a:t>
              </a:r>
            </a:p>
          </p:txBody>
        </p:sp>
      </p:grpSp>
      <p:grpSp>
        <p:nvGrpSpPr>
          <p:cNvPr id="21" name="Group 20">
            <a:extLst>
              <a:ext uri="{FF2B5EF4-FFF2-40B4-BE49-F238E27FC236}">
                <a16:creationId xmlns:a16="http://schemas.microsoft.com/office/drawing/2014/main" id="{9B51A7F6-9023-B248-4C79-D1637984C930}"/>
              </a:ext>
            </a:extLst>
          </p:cNvPr>
          <p:cNvGrpSpPr>
            <a:grpSpLocks noGrp="1" noUngrp="1" noChangeAspect="1"/>
          </p:cNvGrpSpPr>
          <p:nvPr/>
        </p:nvGrpSpPr>
        <p:grpSpPr>
          <a:xfrm>
            <a:off x="4178617" y="1610897"/>
            <a:ext cx="1983961" cy="2379693"/>
            <a:chOff x="2327275" y="4273550"/>
            <a:chExt cx="1782763" cy="2138363"/>
          </a:xfrm>
        </p:grpSpPr>
        <p:pic>
          <p:nvPicPr>
            <p:cNvPr id="22" name="Picture 21" descr="notation 7">
              <a:extLst>
                <a:ext uri="{FF2B5EF4-FFF2-40B4-BE49-F238E27FC236}">
                  <a16:creationId xmlns:a16="http://schemas.microsoft.com/office/drawing/2014/main" id="{D925ABB2-9CD8-2C23-5FF8-C5187CA11A44}"/>
                </a:ext>
              </a:extLst>
            </p:cNvPr>
            <p:cNvPicPr>
              <a:picLocks noRot="1" noChangeAspect="1" noMove="1" noResize="1"/>
            </p:cNvPicPr>
            <p:nvPr isPhoto="1"/>
          </p:nvPicPr>
          <p:blipFill>
            <a:blip r:embed="rId7">
              <a:lum/>
              <a:extLst>
                <a:ext uri="{28A0092B-C50C-407E-A947-70E740481C1C}">
                  <a14:useLocalDpi xmlns:a14="http://schemas.microsoft.com/office/drawing/2010/main" val="0"/>
                </a:ext>
              </a:extLst>
            </a:blip>
            <a:stretch>
              <a:fillRect/>
            </a:stretch>
          </p:blipFill>
          <p:spPr>
            <a:xfrm>
              <a:off x="2327275" y="4273550"/>
              <a:ext cx="1782763" cy="1782763"/>
            </a:xfrm>
            <a:prstGeom prst="rect">
              <a:avLst/>
            </a:prstGeom>
          </p:spPr>
        </p:pic>
        <p:sp>
          <p:nvSpPr>
            <p:cNvPr id="23" name="Rectangle 22">
              <a:extLst>
                <a:ext uri="{FF2B5EF4-FFF2-40B4-BE49-F238E27FC236}">
                  <a16:creationId xmlns:a16="http://schemas.microsoft.com/office/drawing/2014/main" id="{2F3227AB-14D4-B758-9626-541534A86D06}"/>
                </a:ext>
              </a:extLst>
            </p:cNvPr>
            <p:cNvSpPr/>
            <p:nvPr/>
          </p:nvSpPr>
          <p:spPr>
            <a:xfrm>
              <a:off x="2327275" y="6069013"/>
              <a:ext cx="1782763" cy="342900"/>
            </a:xfrm>
            <a:prstGeom prst="rect">
              <a:avLst/>
            </a:prstGeom>
            <a:noFill/>
            <a:ln>
              <a:noFill/>
            </a:ln>
          </p:spPr>
          <p:txBody>
            <a:bodyPr anchor="ctr">
              <a:normAutofit/>
            </a:bodyPr>
            <a:lstStyle/>
            <a:p>
              <a:pPr algn="ctr"/>
              <a:r>
                <a:rPr lang="en-US" sz="1600" dirty="0">
                  <a:latin typeface="Sohne"/>
                </a:rPr>
                <a:t>Puzzle No 28</a:t>
              </a:r>
            </a:p>
          </p:txBody>
        </p:sp>
      </p:grpSp>
      <p:sp>
        <p:nvSpPr>
          <p:cNvPr id="27" name="Rectangle: Rounded Corners 26">
            <a:extLst>
              <a:ext uri="{FF2B5EF4-FFF2-40B4-BE49-F238E27FC236}">
                <a16:creationId xmlns:a16="http://schemas.microsoft.com/office/drawing/2014/main" id="{A5F52E9F-BB31-FF7C-5A37-DE4D2590A911}"/>
              </a:ext>
            </a:extLst>
          </p:cNvPr>
          <p:cNvSpPr/>
          <p:nvPr/>
        </p:nvSpPr>
        <p:spPr>
          <a:xfrm>
            <a:off x="2946205" y="2276261"/>
            <a:ext cx="939995" cy="6532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Answer:</a:t>
            </a:r>
          </a:p>
          <a:p>
            <a:pPr algn="ctr"/>
            <a:endParaRPr lang="en-US" sz="1400" dirty="0">
              <a:solidFill>
                <a:schemeClr val="tx1"/>
              </a:solidFill>
            </a:endParaRPr>
          </a:p>
        </p:txBody>
      </p:sp>
      <p:sp>
        <p:nvSpPr>
          <p:cNvPr id="28" name="Rectangle: Rounded Corners 27">
            <a:extLst>
              <a:ext uri="{FF2B5EF4-FFF2-40B4-BE49-F238E27FC236}">
                <a16:creationId xmlns:a16="http://schemas.microsoft.com/office/drawing/2014/main" id="{9D2A4B73-0C24-064A-E0C9-01E4F730B837}"/>
              </a:ext>
            </a:extLst>
          </p:cNvPr>
          <p:cNvSpPr/>
          <p:nvPr/>
        </p:nvSpPr>
        <p:spPr>
          <a:xfrm>
            <a:off x="6185851" y="2276261"/>
            <a:ext cx="939995" cy="6532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Answer:</a:t>
            </a:r>
          </a:p>
          <a:p>
            <a:pPr algn="ctr"/>
            <a:endParaRPr lang="en-US" sz="1400" dirty="0">
              <a:solidFill>
                <a:schemeClr val="tx1"/>
              </a:solidFill>
              <a:highlight>
                <a:srgbClr val="FFFF00"/>
              </a:highlight>
            </a:endParaRPr>
          </a:p>
        </p:txBody>
      </p:sp>
      <p:sp>
        <p:nvSpPr>
          <p:cNvPr id="29" name="Rectangle: Rounded Corners 28">
            <a:extLst>
              <a:ext uri="{FF2B5EF4-FFF2-40B4-BE49-F238E27FC236}">
                <a16:creationId xmlns:a16="http://schemas.microsoft.com/office/drawing/2014/main" id="{CBA5D6E3-EE0E-A1EB-9D92-14082E0A61D7}"/>
              </a:ext>
            </a:extLst>
          </p:cNvPr>
          <p:cNvSpPr/>
          <p:nvPr/>
        </p:nvSpPr>
        <p:spPr>
          <a:xfrm>
            <a:off x="2946204" y="4761254"/>
            <a:ext cx="939995" cy="6532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Answer:</a:t>
            </a:r>
          </a:p>
          <a:p>
            <a:pPr algn="ctr"/>
            <a:endParaRPr lang="en-US" sz="1400" dirty="0">
              <a:solidFill>
                <a:schemeClr val="tx1"/>
              </a:solidFill>
            </a:endParaRPr>
          </a:p>
        </p:txBody>
      </p:sp>
      <p:sp>
        <p:nvSpPr>
          <p:cNvPr id="30" name="Rectangle: Rounded Corners 29">
            <a:extLst>
              <a:ext uri="{FF2B5EF4-FFF2-40B4-BE49-F238E27FC236}">
                <a16:creationId xmlns:a16="http://schemas.microsoft.com/office/drawing/2014/main" id="{37E59DA8-5199-EF66-08CE-BD7CECE130BB}"/>
              </a:ext>
            </a:extLst>
          </p:cNvPr>
          <p:cNvSpPr/>
          <p:nvPr/>
        </p:nvSpPr>
        <p:spPr>
          <a:xfrm>
            <a:off x="2946203" y="7272390"/>
            <a:ext cx="939995" cy="6532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Answer:</a:t>
            </a:r>
          </a:p>
          <a:p>
            <a:pPr algn="ctr"/>
            <a:endParaRPr lang="en-US" sz="1400" dirty="0">
              <a:solidFill>
                <a:schemeClr val="tx1"/>
              </a:solidFill>
            </a:endParaRPr>
          </a:p>
        </p:txBody>
      </p:sp>
      <p:sp>
        <p:nvSpPr>
          <p:cNvPr id="31" name="Rectangle: Rounded Corners 30">
            <a:extLst>
              <a:ext uri="{FF2B5EF4-FFF2-40B4-BE49-F238E27FC236}">
                <a16:creationId xmlns:a16="http://schemas.microsoft.com/office/drawing/2014/main" id="{9A5687E9-7644-E711-DA7A-E8C5B660C37E}"/>
              </a:ext>
            </a:extLst>
          </p:cNvPr>
          <p:cNvSpPr/>
          <p:nvPr/>
        </p:nvSpPr>
        <p:spPr>
          <a:xfrm>
            <a:off x="6185850" y="4822312"/>
            <a:ext cx="939995" cy="6532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Answer:</a:t>
            </a:r>
          </a:p>
          <a:p>
            <a:pPr algn="ctr"/>
            <a:endParaRPr lang="en-US" sz="1400" dirty="0">
              <a:solidFill>
                <a:schemeClr val="tx1"/>
              </a:solidFill>
            </a:endParaRPr>
          </a:p>
        </p:txBody>
      </p:sp>
      <p:sp>
        <p:nvSpPr>
          <p:cNvPr id="32" name="Rectangle: Rounded Corners 31">
            <a:extLst>
              <a:ext uri="{FF2B5EF4-FFF2-40B4-BE49-F238E27FC236}">
                <a16:creationId xmlns:a16="http://schemas.microsoft.com/office/drawing/2014/main" id="{2D1B1AA0-FE78-440A-1879-6E86703FF7D9}"/>
              </a:ext>
            </a:extLst>
          </p:cNvPr>
          <p:cNvSpPr/>
          <p:nvPr/>
        </p:nvSpPr>
        <p:spPr>
          <a:xfrm>
            <a:off x="6185849" y="7272390"/>
            <a:ext cx="939995" cy="6532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Answer:</a:t>
            </a:r>
          </a:p>
          <a:p>
            <a:pPr algn="ctr"/>
            <a:endParaRPr lang="en-US" sz="1400" dirty="0">
              <a:solidFill>
                <a:schemeClr val="tx1"/>
              </a:solidFill>
            </a:endParaRPr>
          </a:p>
        </p:txBody>
      </p:sp>
      <p:sp>
        <p:nvSpPr>
          <p:cNvPr id="7" name="Rectangle 6">
            <a:extLst>
              <a:ext uri="{FF2B5EF4-FFF2-40B4-BE49-F238E27FC236}">
                <a16:creationId xmlns:a16="http://schemas.microsoft.com/office/drawing/2014/main" id="{93B979AF-7AC3-4A44-17B4-C5BC7AEB1858}"/>
              </a:ext>
            </a:extLst>
          </p:cNvPr>
          <p:cNvSpPr/>
          <p:nvPr/>
        </p:nvSpPr>
        <p:spPr>
          <a:xfrm>
            <a:off x="1300461" y="2819400"/>
            <a:ext cx="5171478" cy="5599307"/>
          </a:xfrm>
          <a:prstGeom prst="rect">
            <a:avLst/>
          </a:prstGeom>
          <a:blipFill dpi="0" rotWithShape="1">
            <a:blip r:embed="rId8">
              <a:alphaModFix amt="1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139586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B7DF06A-3E36-AF75-35D7-921420289306}"/>
              </a:ext>
            </a:extLst>
          </p:cNvPr>
          <p:cNvSpPr>
            <a:spLocks noGrp="1"/>
          </p:cNvSpPr>
          <p:nvPr>
            <p:ph type="title"/>
          </p:nvPr>
        </p:nvSpPr>
        <p:spPr>
          <a:xfrm>
            <a:off x="571500" y="444500"/>
            <a:ext cx="6718300" cy="9080500"/>
          </a:xfrm>
        </p:spPr>
        <p:txBody>
          <a:bodyPr/>
          <a:lstStyle/>
          <a:p>
            <a:r>
              <a:rPr lang="en-US" b="1" dirty="0">
                <a:highlight>
                  <a:srgbClr val="00FF00"/>
                </a:highlight>
                <a:latin typeface="Sohne"/>
              </a:rPr>
              <a:t>Checkmate in one move</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grpSp>
        <p:nvGrpSpPr>
          <p:cNvPr id="2" name="Group 1">
            <a:extLst>
              <a:ext uri="{FF2B5EF4-FFF2-40B4-BE49-F238E27FC236}">
                <a16:creationId xmlns:a16="http://schemas.microsoft.com/office/drawing/2014/main" id="{4A0ABE74-982B-F107-54CC-3CD86B8C2CB3}"/>
              </a:ext>
            </a:extLst>
          </p:cNvPr>
          <p:cNvGrpSpPr>
            <a:grpSpLocks noGrp="1" noUngrp="1" noChangeAspect="1"/>
          </p:cNvGrpSpPr>
          <p:nvPr/>
        </p:nvGrpSpPr>
        <p:grpSpPr>
          <a:xfrm>
            <a:off x="934573" y="1610897"/>
            <a:ext cx="1983961" cy="2379693"/>
            <a:chOff x="2327275" y="1919288"/>
            <a:chExt cx="1782763" cy="2138362"/>
          </a:xfrm>
        </p:grpSpPr>
        <p:pic>
          <p:nvPicPr>
            <p:cNvPr id="4" name="Picture 3" descr="notation 1">
              <a:extLst>
                <a:ext uri="{FF2B5EF4-FFF2-40B4-BE49-F238E27FC236}">
                  <a16:creationId xmlns:a16="http://schemas.microsoft.com/office/drawing/2014/main" id="{8D7E6275-9D61-B229-2243-B4708B602E83}"/>
                </a:ext>
              </a:extLst>
            </p:cNvPr>
            <p:cNvPicPr>
              <a:picLocks noRot="1" noChangeAspect="1" noMove="1" noResize="1"/>
            </p:cNvPicPr>
            <p:nvPr isPhoto="1"/>
          </p:nvPicPr>
          <p:blipFill>
            <a:blip r:embed="rId2">
              <a:lum/>
              <a:extLst>
                <a:ext uri="{28A0092B-C50C-407E-A947-70E740481C1C}">
                  <a14:useLocalDpi xmlns:a14="http://schemas.microsoft.com/office/drawing/2010/main" val="0"/>
                </a:ext>
              </a:extLst>
            </a:blip>
            <a:stretch>
              <a:fillRect/>
            </a:stretch>
          </p:blipFill>
          <p:spPr>
            <a:xfrm>
              <a:off x="2327275" y="1919288"/>
              <a:ext cx="1782763" cy="1782762"/>
            </a:xfrm>
            <a:prstGeom prst="rect">
              <a:avLst/>
            </a:prstGeom>
          </p:spPr>
        </p:pic>
        <p:sp>
          <p:nvSpPr>
            <p:cNvPr id="5" name="Rectangle 4">
              <a:extLst>
                <a:ext uri="{FF2B5EF4-FFF2-40B4-BE49-F238E27FC236}">
                  <a16:creationId xmlns:a16="http://schemas.microsoft.com/office/drawing/2014/main" id="{639E2406-E5A4-61C0-08F2-7FF9ABB89F0F}"/>
                </a:ext>
              </a:extLst>
            </p:cNvPr>
            <p:cNvSpPr/>
            <p:nvPr/>
          </p:nvSpPr>
          <p:spPr>
            <a:xfrm>
              <a:off x="2327275" y="3714750"/>
              <a:ext cx="1782763" cy="342900"/>
            </a:xfrm>
            <a:prstGeom prst="rect">
              <a:avLst/>
            </a:prstGeom>
            <a:noFill/>
            <a:ln>
              <a:noFill/>
            </a:ln>
          </p:spPr>
          <p:txBody>
            <a:bodyPr anchor="ctr">
              <a:normAutofit/>
            </a:bodyPr>
            <a:lstStyle/>
            <a:p>
              <a:pPr algn="ctr"/>
              <a:r>
                <a:rPr lang="en-US" sz="1600" dirty="0"/>
                <a:t>Puzzle No 33</a:t>
              </a:r>
            </a:p>
          </p:txBody>
        </p:sp>
      </p:grpSp>
      <p:grpSp>
        <p:nvGrpSpPr>
          <p:cNvPr id="9" name="Group 8">
            <a:extLst>
              <a:ext uri="{FF2B5EF4-FFF2-40B4-BE49-F238E27FC236}">
                <a16:creationId xmlns:a16="http://schemas.microsoft.com/office/drawing/2014/main" id="{D8099C30-75A5-C032-20F1-7259A1882729}"/>
              </a:ext>
            </a:extLst>
          </p:cNvPr>
          <p:cNvGrpSpPr>
            <a:grpSpLocks noGrp="1" noUngrp="1" noChangeAspect="1"/>
          </p:cNvGrpSpPr>
          <p:nvPr/>
        </p:nvGrpSpPr>
        <p:grpSpPr>
          <a:xfrm>
            <a:off x="934572" y="4143707"/>
            <a:ext cx="1983961" cy="2379693"/>
            <a:chOff x="2327275" y="4273550"/>
            <a:chExt cx="1782763" cy="2138363"/>
          </a:xfrm>
        </p:grpSpPr>
        <p:pic>
          <p:nvPicPr>
            <p:cNvPr id="10" name="Picture 9" descr="notation 3">
              <a:extLst>
                <a:ext uri="{FF2B5EF4-FFF2-40B4-BE49-F238E27FC236}">
                  <a16:creationId xmlns:a16="http://schemas.microsoft.com/office/drawing/2014/main" id="{717E1F3F-2E69-69C1-1559-A2735339769D}"/>
                </a:ext>
              </a:extLst>
            </p:cNvPr>
            <p:cNvPicPr>
              <a:picLocks noRot="1" noChangeAspect="1" noMove="1" noResize="1"/>
            </p:cNvPicPr>
            <p:nvPr isPhoto="1"/>
          </p:nvPicPr>
          <p:blipFill>
            <a:blip r:embed="rId3">
              <a:lum/>
              <a:extLst>
                <a:ext uri="{28A0092B-C50C-407E-A947-70E740481C1C}">
                  <a14:useLocalDpi xmlns:a14="http://schemas.microsoft.com/office/drawing/2010/main" val="0"/>
                </a:ext>
              </a:extLst>
            </a:blip>
            <a:stretch>
              <a:fillRect/>
            </a:stretch>
          </p:blipFill>
          <p:spPr>
            <a:xfrm>
              <a:off x="2327275" y="4273550"/>
              <a:ext cx="1782763" cy="1782763"/>
            </a:xfrm>
            <a:prstGeom prst="rect">
              <a:avLst/>
            </a:prstGeom>
          </p:spPr>
        </p:pic>
        <p:sp>
          <p:nvSpPr>
            <p:cNvPr id="11" name="Rectangle 10">
              <a:extLst>
                <a:ext uri="{FF2B5EF4-FFF2-40B4-BE49-F238E27FC236}">
                  <a16:creationId xmlns:a16="http://schemas.microsoft.com/office/drawing/2014/main" id="{EA6471E2-DF1D-3998-1A4E-A1E21173AB3D}"/>
                </a:ext>
              </a:extLst>
            </p:cNvPr>
            <p:cNvSpPr/>
            <p:nvPr/>
          </p:nvSpPr>
          <p:spPr>
            <a:xfrm>
              <a:off x="2327275" y="6069013"/>
              <a:ext cx="1782763" cy="342900"/>
            </a:xfrm>
            <a:prstGeom prst="rect">
              <a:avLst/>
            </a:prstGeom>
            <a:noFill/>
            <a:ln>
              <a:noFill/>
            </a:ln>
          </p:spPr>
          <p:txBody>
            <a:bodyPr anchor="ctr">
              <a:normAutofit/>
            </a:bodyPr>
            <a:lstStyle/>
            <a:p>
              <a:pPr algn="ctr"/>
              <a:r>
                <a:rPr lang="en-US" sz="1600" dirty="0"/>
                <a:t>Puzzle No 35</a:t>
              </a:r>
            </a:p>
          </p:txBody>
        </p:sp>
      </p:grpSp>
      <p:grpSp>
        <p:nvGrpSpPr>
          <p:cNvPr id="12" name="Group 11">
            <a:extLst>
              <a:ext uri="{FF2B5EF4-FFF2-40B4-BE49-F238E27FC236}">
                <a16:creationId xmlns:a16="http://schemas.microsoft.com/office/drawing/2014/main" id="{1D29C1C1-74DB-407C-4BC0-D47A78C8DDC7}"/>
              </a:ext>
            </a:extLst>
          </p:cNvPr>
          <p:cNvGrpSpPr>
            <a:grpSpLocks noGrp="1" noUngrp="1" noChangeAspect="1"/>
          </p:cNvGrpSpPr>
          <p:nvPr/>
        </p:nvGrpSpPr>
        <p:grpSpPr>
          <a:xfrm>
            <a:off x="4178615" y="4143707"/>
            <a:ext cx="1983961" cy="2379693"/>
            <a:chOff x="8080375" y="4273550"/>
            <a:chExt cx="1782763" cy="2138363"/>
          </a:xfrm>
        </p:grpSpPr>
        <p:pic>
          <p:nvPicPr>
            <p:cNvPr id="13" name="Picture 12" descr="notation 4">
              <a:extLst>
                <a:ext uri="{FF2B5EF4-FFF2-40B4-BE49-F238E27FC236}">
                  <a16:creationId xmlns:a16="http://schemas.microsoft.com/office/drawing/2014/main" id="{CAB23BD5-EBB1-0F5E-0DBF-2B79775F5F19}"/>
                </a:ext>
              </a:extLst>
            </p:cNvPr>
            <p:cNvPicPr>
              <a:picLocks noRot="1" noChangeAspect="1" noMove="1" noResize="1"/>
            </p:cNvPicPr>
            <p:nvPr isPhoto="1"/>
          </p:nvPicPr>
          <p:blipFill>
            <a:blip r:embed="rId4">
              <a:lum/>
              <a:extLst>
                <a:ext uri="{28A0092B-C50C-407E-A947-70E740481C1C}">
                  <a14:useLocalDpi xmlns:a14="http://schemas.microsoft.com/office/drawing/2010/main" val="0"/>
                </a:ext>
              </a:extLst>
            </a:blip>
            <a:stretch>
              <a:fillRect/>
            </a:stretch>
          </p:blipFill>
          <p:spPr>
            <a:xfrm>
              <a:off x="8080375" y="4273550"/>
              <a:ext cx="1782763" cy="1782763"/>
            </a:xfrm>
            <a:prstGeom prst="rect">
              <a:avLst/>
            </a:prstGeom>
          </p:spPr>
        </p:pic>
        <p:sp>
          <p:nvSpPr>
            <p:cNvPr id="14" name="Rectangle 13">
              <a:extLst>
                <a:ext uri="{FF2B5EF4-FFF2-40B4-BE49-F238E27FC236}">
                  <a16:creationId xmlns:a16="http://schemas.microsoft.com/office/drawing/2014/main" id="{99F021E2-2A3D-A64F-14D2-228652A0AE63}"/>
                </a:ext>
              </a:extLst>
            </p:cNvPr>
            <p:cNvSpPr/>
            <p:nvPr/>
          </p:nvSpPr>
          <p:spPr>
            <a:xfrm>
              <a:off x="8080375" y="6069013"/>
              <a:ext cx="1782763" cy="342900"/>
            </a:xfrm>
            <a:prstGeom prst="rect">
              <a:avLst/>
            </a:prstGeom>
            <a:noFill/>
            <a:ln>
              <a:noFill/>
            </a:ln>
          </p:spPr>
          <p:txBody>
            <a:bodyPr anchor="ctr">
              <a:normAutofit/>
            </a:bodyPr>
            <a:lstStyle/>
            <a:p>
              <a:pPr algn="ctr"/>
              <a:r>
                <a:rPr lang="en-US" sz="1600" dirty="0"/>
                <a:t>Puzzle No 36</a:t>
              </a:r>
            </a:p>
          </p:txBody>
        </p:sp>
      </p:grpSp>
      <p:grpSp>
        <p:nvGrpSpPr>
          <p:cNvPr id="15" name="Group 14">
            <a:extLst>
              <a:ext uri="{FF2B5EF4-FFF2-40B4-BE49-F238E27FC236}">
                <a16:creationId xmlns:a16="http://schemas.microsoft.com/office/drawing/2014/main" id="{A9EC316F-8CFA-ABD9-65AA-9932FEE01054}"/>
              </a:ext>
            </a:extLst>
          </p:cNvPr>
          <p:cNvGrpSpPr>
            <a:grpSpLocks noGrp="1" noUngrp="1" noChangeAspect="1"/>
          </p:cNvGrpSpPr>
          <p:nvPr/>
        </p:nvGrpSpPr>
        <p:grpSpPr>
          <a:xfrm>
            <a:off x="934574" y="6676518"/>
            <a:ext cx="1983961" cy="2379693"/>
            <a:chOff x="2327275" y="1919288"/>
            <a:chExt cx="1782763" cy="2138362"/>
          </a:xfrm>
        </p:grpSpPr>
        <p:pic>
          <p:nvPicPr>
            <p:cNvPr id="16" name="Picture 15" descr="notation 5">
              <a:extLst>
                <a:ext uri="{FF2B5EF4-FFF2-40B4-BE49-F238E27FC236}">
                  <a16:creationId xmlns:a16="http://schemas.microsoft.com/office/drawing/2014/main" id="{4EC2D1F6-3670-0BAE-A8B9-F0CDB1739F52}"/>
                </a:ext>
              </a:extLst>
            </p:cNvPr>
            <p:cNvPicPr>
              <a:picLocks noRot="1" noChangeAspect="1" noMove="1" noResize="1"/>
            </p:cNvPicPr>
            <p:nvPr isPhoto="1"/>
          </p:nvPicPr>
          <p:blipFill>
            <a:blip r:embed="rId5">
              <a:lum/>
              <a:extLst>
                <a:ext uri="{28A0092B-C50C-407E-A947-70E740481C1C}">
                  <a14:useLocalDpi xmlns:a14="http://schemas.microsoft.com/office/drawing/2010/main" val="0"/>
                </a:ext>
              </a:extLst>
            </a:blip>
            <a:stretch>
              <a:fillRect/>
            </a:stretch>
          </p:blipFill>
          <p:spPr>
            <a:xfrm>
              <a:off x="2327275" y="1919288"/>
              <a:ext cx="1782763" cy="1782762"/>
            </a:xfrm>
            <a:prstGeom prst="rect">
              <a:avLst/>
            </a:prstGeom>
          </p:spPr>
        </p:pic>
        <p:sp>
          <p:nvSpPr>
            <p:cNvPr id="17" name="Rectangle 16">
              <a:extLst>
                <a:ext uri="{FF2B5EF4-FFF2-40B4-BE49-F238E27FC236}">
                  <a16:creationId xmlns:a16="http://schemas.microsoft.com/office/drawing/2014/main" id="{8C17D247-5754-A0CC-E64B-04D94613C333}"/>
                </a:ext>
              </a:extLst>
            </p:cNvPr>
            <p:cNvSpPr/>
            <p:nvPr/>
          </p:nvSpPr>
          <p:spPr>
            <a:xfrm>
              <a:off x="2327275" y="3714750"/>
              <a:ext cx="1782763" cy="342900"/>
            </a:xfrm>
            <a:prstGeom prst="rect">
              <a:avLst/>
            </a:prstGeom>
            <a:noFill/>
            <a:ln>
              <a:noFill/>
            </a:ln>
          </p:spPr>
          <p:txBody>
            <a:bodyPr anchor="ctr">
              <a:normAutofit/>
            </a:bodyPr>
            <a:lstStyle/>
            <a:p>
              <a:pPr algn="ctr"/>
              <a:r>
                <a:rPr lang="en-US" sz="1600" dirty="0"/>
                <a:t>Puzzle No 37</a:t>
              </a:r>
            </a:p>
          </p:txBody>
        </p:sp>
      </p:grpSp>
      <p:grpSp>
        <p:nvGrpSpPr>
          <p:cNvPr id="18" name="Group 17">
            <a:extLst>
              <a:ext uri="{FF2B5EF4-FFF2-40B4-BE49-F238E27FC236}">
                <a16:creationId xmlns:a16="http://schemas.microsoft.com/office/drawing/2014/main" id="{CE77F819-2499-1C98-2A33-C0523AFB4D0F}"/>
              </a:ext>
            </a:extLst>
          </p:cNvPr>
          <p:cNvGrpSpPr>
            <a:grpSpLocks noGrp="1" noUngrp="1" noChangeAspect="1"/>
          </p:cNvGrpSpPr>
          <p:nvPr/>
        </p:nvGrpSpPr>
        <p:grpSpPr>
          <a:xfrm>
            <a:off x="4178616" y="6734394"/>
            <a:ext cx="1983961" cy="2379693"/>
            <a:chOff x="8080375" y="1919288"/>
            <a:chExt cx="1782763" cy="2138362"/>
          </a:xfrm>
        </p:grpSpPr>
        <p:pic>
          <p:nvPicPr>
            <p:cNvPr id="19" name="Picture 18" descr="notation 6">
              <a:extLst>
                <a:ext uri="{FF2B5EF4-FFF2-40B4-BE49-F238E27FC236}">
                  <a16:creationId xmlns:a16="http://schemas.microsoft.com/office/drawing/2014/main" id="{F707E15F-65CE-962B-F184-2507AA9B8123}"/>
                </a:ext>
              </a:extLst>
            </p:cNvPr>
            <p:cNvPicPr>
              <a:picLocks noRot="1" noChangeAspect="1" noMove="1" noResize="1"/>
            </p:cNvPicPr>
            <p:nvPr isPhoto="1"/>
          </p:nvPicPr>
          <p:blipFill>
            <a:blip r:embed="rId6">
              <a:lum/>
              <a:extLst>
                <a:ext uri="{28A0092B-C50C-407E-A947-70E740481C1C}">
                  <a14:useLocalDpi xmlns:a14="http://schemas.microsoft.com/office/drawing/2010/main" val="0"/>
                </a:ext>
              </a:extLst>
            </a:blip>
            <a:stretch>
              <a:fillRect/>
            </a:stretch>
          </p:blipFill>
          <p:spPr>
            <a:xfrm>
              <a:off x="8080375" y="1919288"/>
              <a:ext cx="1782763" cy="1782762"/>
            </a:xfrm>
            <a:prstGeom prst="rect">
              <a:avLst/>
            </a:prstGeom>
          </p:spPr>
        </p:pic>
        <p:sp>
          <p:nvSpPr>
            <p:cNvPr id="20" name="Rectangle 19">
              <a:extLst>
                <a:ext uri="{FF2B5EF4-FFF2-40B4-BE49-F238E27FC236}">
                  <a16:creationId xmlns:a16="http://schemas.microsoft.com/office/drawing/2014/main" id="{6757B258-921F-4BFE-C464-36A12E52DB7F}"/>
                </a:ext>
              </a:extLst>
            </p:cNvPr>
            <p:cNvSpPr/>
            <p:nvPr/>
          </p:nvSpPr>
          <p:spPr>
            <a:xfrm>
              <a:off x="8080375" y="3714750"/>
              <a:ext cx="1782763" cy="342900"/>
            </a:xfrm>
            <a:prstGeom prst="rect">
              <a:avLst/>
            </a:prstGeom>
            <a:noFill/>
            <a:ln>
              <a:noFill/>
            </a:ln>
          </p:spPr>
          <p:txBody>
            <a:bodyPr anchor="ctr">
              <a:normAutofit/>
            </a:bodyPr>
            <a:lstStyle/>
            <a:p>
              <a:pPr algn="ctr"/>
              <a:r>
                <a:rPr lang="en-US" sz="1600" dirty="0"/>
                <a:t>Puzzle No 38</a:t>
              </a:r>
            </a:p>
          </p:txBody>
        </p:sp>
      </p:grpSp>
      <p:grpSp>
        <p:nvGrpSpPr>
          <p:cNvPr id="21" name="Group 20">
            <a:extLst>
              <a:ext uri="{FF2B5EF4-FFF2-40B4-BE49-F238E27FC236}">
                <a16:creationId xmlns:a16="http://schemas.microsoft.com/office/drawing/2014/main" id="{9B51A7F6-9023-B248-4C79-D1637984C930}"/>
              </a:ext>
            </a:extLst>
          </p:cNvPr>
          <p:cNvGrpSpPr>
            <a:grpSpLocks noGrp="1" noUngrp="1" noChangeAspect="1"/>
          </p:cNvGrpSpPr>
          <p:nvPr/>
        </p:nvGrpSpPr>
        <p:grpSpPr>
          <a:xfrm>
            <a:off x="4178617" y="1610897"/>
            <a:ext cx="1983961" cy="2379693"/>
            <a:chOff x="2327275" y="4273550"/>
            <a:chExt cx="1782763" cy="2138363"/>
          </a:xfrm>
        </p:grpSpPr>
        <p:pic>
          <p:nvPicPr>
            <p:cNvPr id="22" name="Picture 21" descr="notation 7">
              <a:extLst>
                <a:ext uri="{FF2B5EF4-FFF2-40B4-BE49-F238E27FC236}">
                  <a16:creationId xmlns:a16="http://schemas.microsoft.com/office/drawing/2014/main" id="{D925ABB2-9CD8-2C23-5FF8-C5187CA11A44}"/>
                </a:ext>
              </a:extLst>
            </p:cNvPr>
            <p:cNvPicPr>
              <a:picLocks noRot="1" noChangeAspect="1" noMove="1" noResize="1"/>
            </p:cNvPicPr>
            <p:nvPr isPhoto="1"/>
          </p:nvPicPr>
          <p:blipFill>
            <a:blip r:embed="rId7">
              <a:lum/>
              <a:extLst>
                <a:ext uri="{28A0092B-C50C-407E-A947-70E740481C1C}">
                  <a14:useLocalDpi xmlns:a14="http://schemas.microsoft.com/office/drawing/2010/main" val="0"/>
                </a:ext>
              </a:extLst>
            </a:blip>
            <a:stretch>
              <a:fillRect/>
            </a:stretch>
          </p:blipFill>
          <p:spPr>
            <a:xfrm>
              <a:off x="2327275" y="4273550"/>
              <a:ext cx="1782763" cy="1782763"/>
            </a:xfrm>
            <a:prstGeom prst="rect">
              <a:avLst/>
            </a:prstGeom>
          </p:spPr>
        </p:pic>
        <p:sp>
          <p:nvSpPr>
            <p:cNvPr id="23" name="Rectangle 22">
              <a:extLst>
                <a:ext uri="{FF2B5EF4-FFF2-40B4-BE49-F238E27FC236}">
                  <a16:creationId xmlns:a16="http://schemas.microsoft.com/office/drawing/2014/main" id="{2F3227AB-14D4-B758-9626-541534A86D06}"/>
                </a:ext>
              </a:extLst>
            </p:cNvPr>
            <p:cNvSpPr/>
            <p:nvPr/>
          </p:nvSpPr>
          <p:spPr>
            <a:xfrm>
              <a:off x="2327275" y="6069013"/>
              <a:ext cx="1782763" cy="342900"/>
            </a:xfrm>
            <a:prstGeom prst="rect">
              <a:avLst/>
            </a:prstGeom>
            <a:noFill/>
            <a:ln>
              <a:noFill/>
            </a:ln>
          </p:spPr>
          <p:txBody>
            <a:bodyPr anchor="ctr">
              <a:normAutofit/>
            </a:bodyPr>
            <a:lstStyle/>
            <a:p>
              <a:pPr algn="ctr"/>
              <a:r>
                <a:rPr lang="en-US" sz="1600" dirty="0"/>
                <a:t>Puzzle No 34</a:t>
              </a:r>
            </a:p>
          </p:txBody>
        </p:sp>
      </p:grpSp>
      <p:sp>
        <p:nvSpPr>
          <p:cNvPr id="27" name="Rectangle: Rounded Corners 26">
            <a:extLst>
              <a:ext uri="{FF2B5EF4-FFF2-40B4-BE49-F238E27FC236}">
                <a16:creationId xmlns:a16="http://schemas.microsoft.com/office/drawing/2014/main" id="{A5F52E9F-BB31-FF7C-5A37-DE4D2590A911}"/>
              </a:ext>
            </a:extLst>
          </p:cNvPr>
          <p:cNvSpPr/>
          <p:nvPr/>
        </p:nvSpPr>
        <p:spPr>
          <a:xfrm>
            <a:off x="2946205" y="2276261"/>
            <a:ext cx="939995" cy="6532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Answer:</a:t>
            </a:r>
          </a:p>
          <a:p>
            <a:pPr algn="ctr"/>
            <a:endParaRPr lang="en-US" sz="1400" dirty="0">
              <a:solidFill>
                <a:schemeClr val="tx1"/>
              </a:solidFill>
            </a:endParaRPr>
          </a:p>
        </p:txBody>
      </p:sp>
      <p:sp>
        <p:nvSpPr>
          <p:cNvPr id="28" name="Rectangle: Rounded Corners 27">
            <a:extLst>
              <a:ext uri="{FF2B5EF4-FFF2-40B4-BE49-F238E27FC236}">
                <a16:creationId xmlns:a16="http://schemas.microsoft.com/office/drawing/2014/main" id="{9D2A4B73-0C24-064A-E0C9-01E4F730B837}"/>
              </a:ext>
            </a:extLst>
          </p:cNvPr>
          <p:cNvSpPr/>
          <p:nvPr/>
        </p:nvSpPr>
        <p:spPr>
          <a:xfrm>
            <a:off x="6185851" y="2276261"/>
            <a:ext cx="939995" cy="6532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Answer:</a:t>
            </a:r>
          </a:p>
          <a:p>
            <a:pPr algn="ctr"/>
            <a:endParaRPr lang="en-US" sz="1400" dirty="0">
              <a:solidFill>
                <a:schemeClr val="tx1"/>
              </a:solidFill>
              <a:highlight>
                <a:srgbClr val="FFFF00"/>
              </a:highlight>
            </a:endParaRPr>
          </a:p>
        </p:txBody>
      </p:sp>
      <p:sp>
        <p:nvSpPr>
          <p:cNvPr id="29" name="Rectangle: Rounded Corners 28">
            <a:extLst>
              <a:ext uri="{FF2B5EF4-FFF2-40B4-BE49-F238E27FC236}">
                <a16:creationId xmlns:a16="http://schemas.microsoft.com/office/drawing/2014/main" id="{CBA5D6E3-EE0E-A1EB-9D92-14082E0A61D7}"/>
              </a:ext>
            </a:extLst>
          </p:cNvPr>
          <p:cNvSpPr/>
          <p:nvPr/>
        </p:nvSpPr>
        <p:spPr>
          <a:xfrm>
            <a:off x="2946204" y="4761254"/>
            <a:ext cx="939995" cy="6532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Answer:</a:t>
            </a:r>
          </a:p>
          <a:p>
            <a:pPr algn="ctr"/>
            <a:endParaRPr lang="en-US" sz="1400" dirty="0">
              <a:solidFill>
                <a:schemeClr val="tx1"/>
              </a:solidFill>
            </a:endParaRPr>
          </a:p>
        </p:txBody>
      </p:sp>
      <p:sp>
        <p:nvSpPr>
          <p:cNvPr id="30" name="Rectangle: Rounded Corners 29">
            <a:extLst>
              <a:ext uri="{FF2B5EF4-FFF2-40B4-BE49-F238E27FC236}">
                <a16:creationId xmlns:a16="http://schemas.microsoft.com/office/drawing/2014/main" id="{37E59DA8-5199-EF66-08CE-BD7CECE130BB}"/>
              </a:ext>
            </a:extLst>
          </p:cNvPr>
          <p:cNvSpPr/>
          <p:nvPr/>
        </p:nvSpPr>
        <p:spPr>
          <a:xfrm>
            <a:off x="2946203" y="7272390"/>
            <a:ext cx="939995" cy="6532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Answer:</a:t>
            </a:r>
          </a:p>
          <a:p>
            <a:pPr algn="ctr"/>
            <a:endParaRPr lang="en-US" sz="1400" dirty="0">
              <a:solidFill>
                <a:schemeClr val="tx1"/>
              </a:solidFill>
            </a:endParaRPr>
          </a:p>
        </p:txBody>
      </p:sp>
      <p:sp>
        <p:nvSpPr>
          <p:cNvPr id="31" name="Rectangle: Rounded Corners 30">
            <a:extLst>
              <a:ext uri="{FF2B5EF4-FFF2-40B4-BE49-F238E27FC236}">
                <a16:creationId xmlns:a16="http://schemas.microsoft.com/office/drawing/2014/main" id="{9A5687E9-7644-E711-DA7A-E8C5B660C37E}"/>
              </a:ext>
            </a:extLst>
          </p:cNvPr>
          <p:cNvSpPr/>
          <p:nvPr/>
        </p:nvSpPr>
        <p:spPr>
          <a:xfrm>
            <a:off x="6185850" y="4822312"/>
            <a:ext cx="939995" cy="6532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Answer:</a:t>
            </a:r>
          </a:p>
          <a:p>
            <a:pPr algn="ctr"/>
            <a:endParaRPr lang="en-US" sz="1400" dirty="0">
              <a:solidFill>
                <a:schemeClr val="tx1"/>
              </a:solidFill>
            </a:endParaRPr>
          </a:p>
        </p:txBody>
      </p:sp>
      <p:sp>
        <p:nvSpPr>
          <p:cNvPr id="32" name="Rectangle: Rounded Corners 31">
            <a:extLst>
              <a:ext uri="{FF2B5EF4-FFF2-40B4-BE49-F238E27FC236}">
                <a16:creationId xmlns:a16="http://schemas.microsoft.com/office/drawing/2014/main" id="{2D1B1AA0-FE78-440A-1879-6E86703FF7D9}"/>
              </a:ext>
            </a:extLst>
          </p:cNvPr>
          <p:cNvSpPr/>
          <p:nvPr/>
        </p:nvSpPr>
        <p:spPr>
          <a:xfrm>
            <a:off x="6185849" y="7272390"/>
            <a:ext cx="939995" cy="6532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Answer:</a:t>
            </a:r>
          </a:p>
          <a:p>
            <a:pPr algn="ctr"/>
            <a:endParaRPr lang="en-US" sz="1400" dirty="0">
              <a:solidFill>
                <a:schemeClr val="tx1"/>
              </a:solidFill>
            </a:endParaRPr>
          </a:p>
        </p:txBody>
      </p:sp>
      <p:sp>
        <p:nvSpPr>
          <p:cNvPr id="7" name="Rectangle 6">
            <a:extLst>
              <a:ext uri="{FF2B5EF4-FFF2-40B4-BE49-F238E27FC236}">
                <a16:creationId xmlns:a16="http://schemas.microsoft.com/office/drawing/2014/main" id="{D2997B97-0A7B-FE6A-22A5-F932A2FB1F35}"/>
              </a:ext>
            </a:extLst>
          </p:cNvPr>
          <p:cNvSpPr/>
          <p:nvPr/>
        </p:nvSpPr>
        <p:spPr>
          <a:xfrm>
            <a:off x="1300461" y="2819400"/>
            <a:ext cx="5171478" cy="5599307"/>
          </a:xfrm>
          <a:prstGeom prst="rect">
            <a:avLst/>
          </a:prstGeom>
          <a:blipFill dpi="0" rotWithShape="1">
            <a:blip r:embed="rId8">
              <a:alphaModFix amt="1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713181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B7DF06A-3E36-AF75-35D7-921420289306}"/>
              </a:ext>
            </a:extLst>
          </p:cNvPr>
          <p:cNvSpPr>
            <a:spLocks noGrp="1"/>
          </p:cNvSpPr>
          <p:nvPr>
            <p:ph type="title"/>
          </p:nvPr>
        </p:nvSpPr>
        <p:spPr>
          <a:xfrm>
            <a:off x="571500" y="444500"/>
            <a:ext cx="6718300" cy="9080500"/>
          </a:xfrm>
        </p:spPr>
        <p:txBody>
          <a:bodyPr/>
          <a:lstStyle/>
          <a:p>
            <a:r>
              <a:rPr lang="en-US" b="1" dirty="0">
                <a:highlight>
                  <a:srgbClr val="00FF00"/>
                </a:highlight>
                <a:latin typeface="Sohne"/>
              </a:rPr>
              <a:t>Checkmate in one move</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grpSp>
        <p:nvGrpSpPr>
          <p:cNvPr id="2" name="Group 1">
            <a:extLst>
              <a:ext uri="{FF2B5EF4-FFF2-40B4-BE49-F238E27FC236}">
                <a16:creationId xmlns:a16="http://schemas.microsoft.com/office/drawing/2014/main" id="{4A0ABE74-982B-F107-54CC-3CD86B8C2CB3}"/>
              </a:ext>
            </a:extLst>
          </p:cNvPr>
          <p:cNvGrpSpPr>
            <a:grpSpLocks noGrp="1" noUngrp="1" noChangeAspect="1"/>
          </p:cNvGrpSpPr>
          <p:nvPr/>
        </p:nvGrpSpPr>
        <p:grpSpPr>
          <a:xfrm>
            <a:off x="934573" y="1610897"/>
            <a:ext cx="1983961" cy="2379693"/>
            <a:chOff x="2327275" y="1919288"/>
            <a:chExt cx="1782763" cy="2138362"/>
          </a:xfrm>
        </p:grpSpPr>
        <p:pic>
          <p:nvPicPr>
            <p:cNvPr id="4" name="Picture 3" descr="notation 1">
              <a:extLst>
                <a:ext uri="{FF2B5EF4-FFF2-40B4-BE49-F238E27FC236}">
                  <a16:creationId xmlns:a16="http://schemas.microsoft.com/office/drawing/2014/main" id="{8D7E6275-9D61-B229-2243-B4708B602E83}"/>
                </a:ext>
              </a:extLst>
            </p:cNvPr>
            <p:cNvPicPr>
              <a:picLocks noRot="1" noChangeAspect="1" noMove="1" noResize="1"/>
            </p:cNvPicPr>
            <p:nvPr isPhoto="1"/>
          </p:nvPicPr>
          <p:blipFill>
            <a:blip r:embed="rId2">
              <a:lum/>
              <a:extLst>
                <a:ext uri="{28A0092B-C50C-407E-A947-70E740481C1C}">
                  <a14:useLocalDpi xmlns:a14="http://schemas.microsoft.com/office/drawing/2010/main" val="0"/>
                </a:ext>
              </a:extLst>
            </a:blip>
            <a:stretch>
              <a:fillRect/>
            </a:stretch>
          </p:blipFill>
          <p:spPr>
            <a:xfrm>
              <a:off x="2327275" y="1919288"/>
              <a:ext cx="1782763" cy="1782762"/>
            </a:xfrm>
            <a:prstGeom prst="rect">
              <a:avLst/>
            </a:prstGeom>
          </p:spPr>
        </p:pic>
        <p:sp>
          <p:nvSpPr>
            <p:cNvPr id="5" name="Rectangle 4">
              <a:extLst>
                <a:ext uri="{FF2B5EF4-FFF2-40B4-BE49-F238E27FC236}">
                  <a16:creationId xmlns:a16="http://schemas.microsoft.com/office/drawing/2014/main" id="{639E2406-E5A4-61C0-08F2-7FF9ABB89F0F}"/>
                </a:ext>
              </a:extLst>
            </p:cNvPr>
            <p:cNvSpPr/>
            <p:nvPr/>
          </p:nvSpPr>
          <p:spPr>
            <a:xfrm>
              <a:off x="2327275" y="3714750"/>
              <a:ext cx="1782763" cy="342900"/>
            </a:xfrm>
            <a:prstGeom prst="rect">
              <a:avLst/>
            </a:prstGeom>
            <a:noFill/>
            <a:ln>
              <a:noFill/>
            </a:ln>
          </p:spPr>
          <p:txBody>
            <a:bodyPr anchor="ctr">
              <a:normAutofit/>
            </a:bodyPr>
            <a:lstStyle/>
            <a:p>
              <a:pPr algn="ctr"/>
              <a:r>
                <a:rPr lang="en-US" sz="1600" dirty="0"/>
                <a:t>Puzzle No 39</a:t>
              </a:r>
            </a:p>
          </p:txBody>
        </p:sp>
      </p:grpSp>
      <p:grpSp>
        <p:nvGrpSpPr>
          <p:cNvPr id="9" name="Group 8">
            <a:extLst>
              <a:ext uri="{FF2B5EF4-FFF2-40B4-BE49-F238E27FC236}">
                <a16:creationId xmlns:a16="http://schemas.microsoft.com/office/drawing/2014/main" id="{D8099C30-75A5-C032-20F1-7259A1882729}"/>
              </a:ext>
            </a:extLst>
          </p:cNvPr>
          <p:cNvGrpSpPr>
            <a:grpSpLocks noGrp="1" noUngrp="1" noChangeAspect="1"/>
          </p:cNvGrpSpPr>
          <p:nvPr/>
        </p:nvGrpSpPr>
        <p:grpSpPr>
          <a:xfrm>
            <a:off x="934572" y="4143707"/>
            <a:ext cx="1983961" cy="2379693"/>
            <a:chOff x="2327275" y="4273550"/>
            <a:chExt cx="1782763" cy="2138363"/>
          </a:xfrm>
        </p:grpSpPr>
        <p:pic>
          <p:nvPicPr>
            <p:cNvPr id="10" name="Picture 9" descr="notation 3">
              <a:extLst>
                <a:ext uri="{FF2B5EF4-FFF2-40B4-BE49-F238E27FC236}">
                  <a16:creationId xmlns:a16="http://schemas.microsoft.com/office/drawing/2014/main" id="{717E1F3F-2E69-69C1-1559-A2735339769D}"/>
                </a:ext>
              </a:extLst>
            </p:cNvPr>
            <p:cNvPicPr>
              <a:picLocks noRot="1" noChangeAspect="1" noMove="1" noResize="1"/>
            </p:cNvPicPr>
            <p:nvPr isPhoto="1"/>
          </p:nvPicPr>
          <p:blipFill>
            <a:blip r:embed="rId3">
              <a:lum/>
              <a:extLst>
                <a:ext uri="{28A0092B-C50C-407E-A947-70E740481C1C}">
                  <a14:useLocalDpi xmlns:a14="http://schemas.microsoft.com/office/drawing/2010/main" val="0"/>
                </a:ext>
              </a:extLst>
            </a:blip>
            <a:stretch>
              <a:fillRect/>
            </a:stretch>
          </p:blipFill>
          <p:spPr>
            <a:xfrm>
              <a:off x="2327275" y="4273550"/>
              <a:ext cx="1782763" cy="1782763"/>
            </a:xfrm>
            <a:prstGeom prst="rect">
              <a:avLst/>
            </a:prstGeom>
          </p:spPr>
        </p:pic>
        <p:sp>
          <p:nvSpPr>
            <p:cNvPr id="11" name="Rectangle 10">
              <a:extLst>
                <a:ext uri="{FF2B5EF4-FFF2-40B4-BE49-F238E27FC236}">
                  <a16:creationId xmlns:a16="http://schemas.microsoft.com/office/drawing/2014/main" id="{EA6471E2-DF1D-3998-1A4E-A1E21173AB3D}"/>
                </a:ext>
              </a:extLst>
            </p:cNvPr>
            <p:cNvSpPr/>
            <p:nvPr/>
          </p:nvSpPr>
          <p:spPr>
            <a:xfrm>
              <a:off x="2327275" y="6069013"/>
              <a:ext cx="1782763" cy="342900"/>
            </a:xfrm>
            <a:prstGeom prst="rect">
              <a:avLst/>
            </a:prstGeom>
            <a:noFill/>
            <a:ln>
              <a:noFill/>
            </a:ln>
          </p:spPr>
          <p:txBody>
            <a:bodyPr anchor="ctr">
              <a:normAutofit/>
            </a:bodyPr>
            <a:lstStyle/>
            <a:p>
              <a:pPr algn="ctr"/>
              <a:r>
                <a:rPr lang="en-US" sz="1600" dirty="0"/>
                <a:t>Puzzle No 41</a:t>
              </a:r>
            </a:p>
          </p:txBody>
        </p:sp>
      </p:grpSp>
      <p:grpSp>
        <p:nvGrpSpPr>
          <p:cNvPr id="12" name="Group 11">
            <a:extLst>
              <a:ext uri="{FF2B5EF4-FFF2-40B4-BE49-F238E27FC236}">
                <a16:creationId xmlns:a16="http://schemas.microsoft.com/office/drawing/2014/main" id="{1D29C1C1-74DB-407C-4BC0-D47A78C8DDC7}"/>
              </a:ext>
            </a:extLst>
          </p:cNvPr>
          <p:cNvGrpSpPr>
            <a:grpSpLocks noGrp="1" noUngrp="1" noChangeAspect="1"/>
          </p:cNvGrpSpPr>
          <p:nvPr/>
        </p:nvGrpSpPr>
        <p:grpSpPr>
          <a:xfrm>
            <a:off x="4178615" y="4143707"/>
            <a:ext cx="1983961" cy="2379693"/>
            <a:chOff x="8080375" y="4273550"/>
            <a:chExt cx="1782763" cy="2138363"/>
          </a:xfrm>
        </p:grpSpPr>
        <p:pic>
          <p:nvPicPr>
            <p:cNvPr id="13" name="Picture 12" descr="notation 4">
              <a:extLst>
                <a:ext uri="{FF2B5EF4-FFF2-40B4-BE49-F238E27FC236}">
                  <a16:creationId xmlns:a16="http://schemas.microsoft.com/office/drawing/2014/main" id="{CAB23BD5-EBB1-0F5E-0DBF-2B79775F5F19}"/>
                </a:ext>
              </a:extLst>
            </p:cNvPr>
            <p:cNvPicPr>
              <a:picLocks noRot="1" noChangeAspect="1" noMove="1" noResize="1"/>
            </p:cNvPicPr>
            <p:nvPr isPhoto="1"/>
          </p:nvPicPr>
          <p:blipFill>
            <a:blip r:embed="rId4">
              <a:lum/>
              <a:extLst>
                <a:ext uri="{28A0092B-C50C-407E-A947-70E740481C1C}">
                  <a14:useLocalDpi xmlns:a14="http://schemas.microsoft.com/office/drawing/2010/main" val="0"/>
                </a:ext>
              </a:extLst>
            </a:blip>
            <a:stretch>
              <a:fillRect/>
            </a:stretch>
          </p:blipFill>
          <p:spPr>
            <a:xfrm>
              <a:off x="8080375" y="4273550"/>
              <a:ext cx="1782763" cy="1782763"/>
            </a:xfrm>
            <a:prstGeom prst="rect">
              <a:avLst/>
            </a:prstGeom>
          </p:spPr>
        </p:pic>
        <p:sp>
          <p:nvSpPr>
            <p:cNvPr id="14" name="Rectangle 13">
              <a:extLst>
                <a:ext uri="{FF2B5EF4-FFF2-40B4-BE49-F238E27FC236}">
                  <a16:creationId xmlns:a16="http://schemas.microsoft.com/office/drawing/2014/main" id="{99F021E2-2A3D-A64F-14D2-228652A0AE63}"/>
                </a:ext>
              </a:extLst>
            </p:cNvPr>
            <p:cNvSpPr/>
            <p:nvPr/>
          </p:nvSpPr>
          <p:spPr>
            <a:xfrm>
              <a:off x="8080375" y="6069013"/>
              <a:ext cx="1782763" cy="342900"/>
            </a:xfrm>
            <a:prstGeom prst="rect">
              <a:avLst/>
            </a:prstGeom>
            <a:noFill/>
            <a:ln>
              <a:noFill/>
            </a:ln>
          </p:spPr>
          <p:txBody>
            <a:bodyPr anchor="ctr">
              <a:normAutofit/>
            </a:bodyPr>
            <a:lstStyle/>
            <a:p>
              <a:pPr algn="ctr"/>
              <a:r>
                <a:rPr lang="en-US" sz="1600" dirty="0"/>
                <a:t>Puzzle No 42</a:t>
              </a:r>
            </a:p>
          </p:txBody>
        </p:sp>
      </p:grpSp>
      <p:grpSp>
        <p:nvGrpSpPr>
          <p:cNvPr id="15" name="Group 14">
            <a:extLst>
              <a:ext uri="{FF2B5EF4-FFF2-40B4-BE49-F238E27FC236}">
                <a16:creationId xmlns:a16="http://schemas.microsoft.com/office/drawing/2014/main" id="{A9EC316F-8CFA-ABD9-65AA-9932FEE01054}"/>
              </a:ext>
            </a:extLst>
          </p:cNvPr>
          <p:cNvGrpSpPr>
            <a:grpSpLocks noGrp="1" noUngrp="1" noChangeAspect="1"/>
          </p:cNvGrpSpPr>
          <p:nvPr/>
        </p:nvGrpSpPr>
        <p:grpSpPr>
          <a:xfrm>
            <a:off x="934574" y="6676518"/>
            <a:ext cx="1983961" cy="2379693"/>
            <a:chOff x="2327275" y="1919288"/>
            <a:chExt cx="1782763" cy="2138362"/>
          </a:xfrm>
        </p:grpSpPr>
        <p:pic>
          <p:nvPicPr>
            <p:cNvPr id="16" name="Picture 15" descr="notation 5">
              <a:extLst>
                <a:ext uri="{FF2B5EF4-FFF2-40B4-BE49-F238E27FC236}">
                  <a16:creationId xmlns:a16="http://schemas.microsoft.com/office/drawing/2014/main" id="{4EC2D1F6-3670-0BAE-A8B9-F0CDB1739F52}"/>
                </a:ext>
              </a:extLst>
            </p:cNvPr>
            <p:cNvPicPr>
              <a:picLocks noRot="1" noChangeAspect="1" noMove="1" noResize="1"/>
            </p:cNvPicPr>
            <p:nvPr isPhoto="1"/>
          </p:nvPicPr>
          <p:blipFill>
            <a:blip r:embed="rId5">
              <a:lum/>
              <a:extLst>
                <a:ext uri="{28A0092B-C50C-407E-A947-70E740481C1C}">
                  <a14:useLocalDpi xmlns:a14="http://schemas.microsoft.com/office/drawing/2010/main" val="0"/>
                </a:ext>
              </a:extLst>
            </a:blip>
            <a:stretch>
              <a:fillRect/>
            </a:stretch>
          </p:blipFill>
          <p:spPr>
            <a:xfrm>
              <a:off x="2327275" y="1919288"/>
              <a:ext cx="1782763" cy="1782762"/>
            </a:xfrm>
            <a:prstGeom prst="rect">
              <a:avLst/>
            </a:prstGeom>
          </p:spPr>
        </p:pic>
        <p:sp>
          <p:nvSpPr>
            <p:cNvPr id="17" name="Rectangle 16">
              <a:extLst>
                <a:ext uri="{FF2B5EF4-FFF2-40B4-BE49-F238E27FC236}">
                  <a16:creationId xmlns:a16="http://schemas.microsoft.com/office/drawing/2014/main" id="{8C17D247-5754-A0CC-E64B-04D94613C333}"/>
                </a:ext>
              </a:extLst>
            </p:cNvPr>
            <p:cNvSpPr/>
            <p:nvPr/>
          </p:nvSpPr>
          <p:spPr>
            <a:xfrm>
              <a:off x="2327275" y="3714750"/>
              <a:ext cx="1782763" cy="342900"/>
            </a:xfrm>
            <a:prstGeom prst="rect">
              <a:avLst/>
            </a:prstGeom>
            <a:noFill/>
            <a:ln>
              <a:noFill/>
            </a:ln>
          </p:spPr>
          <p:txBody>
            <a:bodyPr anchor="ctr">
              <a:normAutofit/>
            </a:bodyPr>
            <a:lstStyle/>
            <a:p>
              <a:pPr algn="ctr"/>
              <a:r>
                <a:rPr lang="en-US" sz="1600" dirty="0"/>
                <a:t>Puzzle No 43</a:t>
              </a:r>
            </a:p>
          </p:txBody>
        </p:sp>
      </p:grpSp>
      <p:grpSp>
        <p:nvGrpSpPr>
          <p:cNvPr id="18" name="Group 17">
            <a:extLst>
              <a:ext uri="{FF2B5EF4-FFF2-40B4-BE49-F238E27FC236}">
                <a16:creationId xmlns:a16="http://schemas.microsoft.com/office/drawing/2014/main" id="{CE77F819-2499-1C98-2A33-C0523AFB4D0F}"/>
              </a:ext>
            </a:extLst>
          </p:cNvPr>
          <p:cNvGrpSpPr>
            <a:grpSpLocks noGrp="1" noUngrp="1" noChangeAspect="1"/>
          </p:cNvGrpSpPr>
          <p:nvPr/>
        </p:nvGrpSpPr>
        <p:grpSpPr>
          <a:xfrm>
            <a:off x="4178616" y="6734394"/>
            <a:ext cx="1983961" cy="2379693"/>
            <a:chOff x="8080375" y="1919288"/>
            <a:chExt cx="1782763" cy="2138362"/>
          </a:xfrm>
        </p:grpSpPr>
        <p:pic>
          <p:nvPicPr>
            <p:cNvPr id="19" name="Picture 18" descr="notation 6">
              <a:extLst>
                <a:ext uri="{FF2B5EF4-FFF2-40B4-BE49-F238E27FC236}">
                  <a16:creationId xmlns:a16="http://schemas.microsoft.com/office/drawing/2014/main" id="{F707E15F-65CE-962B-F184-2507AA9B8123}"/>
                </a:ext>
              </a:extLst>
            </p:cNvPr>
            <p:cNvPicPr>
              <a:picLocks noRot="1" noChangeAspect="1" noMove="1" noResize="1"/>
            </p:cNvPicPr>
            <p:nvPr isPhoto="1"/>
          </p:nvPicPr>
          <p:blipFill>
            <a:blip r:embed="rId6">
              <a:lum/>
              <a:extLst>
                <a:ext uri="{28A0092B-C50C-407E-A947-70E740481C1C}">
                  <a14:useLocalDpi xmlns:a14="http://schemas.microsoft.com/office/drawing/2010/main" val="0"/>
                </a:ext>
              </a:extLst>
            </a:blip>
            <a:stretch>
              <a:fillRect/>
            </a:stretch>
          </p:blipFill>
          <p:spPr>
            <a:xfrm>
              <a:off x="8080375" y="1919288"/>
              <a:ext cx="1782763" cy="1782762"/>
            </a:xfrm>
            <a:prstGeom prst="rect">
              <a:avLst/>
            </a:prstGeom>
          </p:spPr>
        </p:pic>
        <p:sp>
          <p:nvSpPr>
            <p:cNvPr id="20" name="Rectangle 19">
              <a:extLst>
                <a:ext uri="{FF2B5EF4-FFF2-40B4-BE49-F238E27FC236}">
                  <a16:creationId xmlns:a16="http://schemas.microsoft.com/office/drawing/2014/main" id="{6757B258-921F-4BFE-C464-36A12E52DB7F}"/>
                </a:ext>
              </a:extLst>
            </p:cNvPr>
            <p:cNvSpPr/>
            <p:nvPr/>
          </p:nvSpPr>
          <p:spPr>
            <a:xfrm>
              <a:off x="8080375" y="3714750"/>
              <a:ext cx="1782763" cy="342900"/>
            </a:xfrm>
            <a:prstGeom prst="rect">
              <a:avLst/>
            </a:prstGeom>
            <a:noFill/>
            <a:ln>
              <a:noFill/>
            </a:ln>
          </p:spPr>
          <p:txBody>
            <a:bodyPr anchor="ctr">
              <a:normAutofit/>
            </a:bodyPr>
            <a:lstStyle/>
            <a:p>
              <a:pPr algn="ctr"/>
              <a:r>
                <a:rPr lang="en-US" sz="1600" dirty="0"/>
                <a:t>Puzzle No 44</a:t>
              </a:r>
            </a:p>
          </p:txBody>
        </p:sp>
      </p:grpSp>
      <p:grpSp>
        <p:nvGrpSpPr>
          <p:cNvPr id="21" name="Group 20">
            <a:extLst>
              <a:ext uri="{FF2B5EF4-FFF2-40B4-BE49-F238E27FC236}">
                <a16:creationId xmlns:a16="http://schemas.microsoft.com/office/drawing/2014/main" id="{9B51A7F6-9023-B248-4C79-D1637984C930}"/>
              </a:ext>
            </a:extLst>
          </p:cNvPr>
          <p:cNvGrpSpPr>
            <a:grpSpLocks noGrp="1" noUngrp="1" noChangeAspect="1"/>
          </p:cNvGrpSpPr>
          <p:nvPr/>
        </p:nvGrpSpPr>
        <p:grpSpPr>
          <a:xfrm>
            <a:off x="4178617" y="1610897"/>
            <a:ext cx="1983961" cy="2379693"/>
            <a:chOff x="2327275" y="4273550"/>
            <a:chExt cx="1782763" cy="2138363"/>
          </a:xfrm>
        </p:grpSpPr>
        <p:pic>
          <p:nvPicPr>
            <p:cNvPr id="22" name="Picture 21" descr="notation 7">
              <a:extLst>
                <a:ext uri="{FF2B5EF4-FFF2-40B4-BE49-F238E27FC236}">
                  <a16:creationId xmlns:a16="http://schemas.microsoft.com/office/drawing/2014/main" id="{D925ABB2-9CD8-2C23-5FF8-C5187CA11A44}"/>
                </a:ext>
              </a:extLst>
            </p:cNvPr>
            <p:cNvPicPr>
              <a:picLocks noRot="1" noChangeAspect="1" noMove="1" noResize="1"/>
            </p:cNvPicPr>
            <p:nvPr isPhoto="1"/>
          </p:nvPicPr>
          <p:blipFill>
            <a:blip r:embed="rId7">
              <a:lum/>
              <a:extLst>
                <a:ext uri="{28A0092B-C50C-407E-A947-70E740481C1C}">
                  <a14:useLocalDpi xmlns:a14="http://schemas.microsoft.com/office/drawing/2010/main" val="0"/>
                </a:ext>
              </a:extLst>
            </a:blip>
            <a:stretch>
              <a:fillRect/>
            </a:stretch>
          </p:blipFill>
          <p:spPr>
            <a:xfrm>
              <a:off x="2327275" y="4273550"/>
              <a:ext cx="1782763" cy="1782763"/>
            </a:xfrm>
            <a:prstGeom prst="rect">
              <a:avLst/>
            </a:prstGeom>
          </p:spPr>
        </p:pic>
        <p:sp>
          <p:nvSpPr>
            <p:cNvPr id="23" name="Rectangle 22">
              <a:extLst>
                <a:ext uri="{FF2B5EF4-FFF2-40B4-BE49-F238E27FC236}">
                  <a16:creationId xmlns:a16="http://schemas.microsoft.com/office/drawing/2014/main" id="{2F3227AB-14D4-B758-9626-541534A86D06}"/>
                </a:ext>
              </a:extLst>
            </p:cNvPr>
            <p:cNvSpPr/>
            <p:nvPr/>
          </p:nvSpPr>
          <p:spPr>
            <a:xfrm>
              <a:off x="2327275" y="6069013"/>
              <a:ext cx="1782763" cy="342900"/>
            </a:xfrm>
            <a:prstGeom prst="rect">
              <a:avLst/>
            </a:prstGeom>
            <a:noFill/>
            <a:ln>
              <a:noFill/>
            </a:ln>
          </p:spPr>
          <p:txBody>
            <a:bodyPr anchor="ctr">
              <a:normAutofit/>
            </a:bodyPr>
            <a:lstStyle/>
            <a:p>
              <a:pPr algn="ctr"/>
              <a:r>
                <a:rPr lang="en-US" sz="1600" dirty="0"/>
                <a:t>Puzzle No 40</a:t>
              </a:r>
            </a:p>
          </p:txBody>
        </p:sp>
      </p:grpSp>
      <p:sp>
        <p:nvSpPr>
          <p:cNvPr id="27" name="Rectangle: Rounded Corners 26">
            <a:extLst>
              <a:ext uri="{FF2B5EF4-FFF2-40B4-BE49-F238E27FC236}">
                <a16:creationId xmlns:a16="http://schemas.microsoft.com/office/drawing/2014/main" id="{A5F52E9F-BB31-FF7C-5A37-DE4D2590A911}"/>
              </a:ext>
            </a:extLst>
          </p:cNvPr>
          <p:cNvSpPr/>
          <p:nvPr/>
        </p:nvSpPr>
        <p:spPr>
          <a:xfrm>
            <a:off x="2946205" y="2276261"/>
            <a:ext cx="939995" cy="6532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Answer:</a:t>
            </a:r>
          </a:p>
          <a:p>
            <a:pPr algn="ctr"/>
            <a:endParaRPr lang="en-US" sz="1400" dirty="0">
              <a:solidFill>
                <a:schemeClr val="tx1"/>
              </a:solidFill>
            </a:endParaRPr>
          </a:p>
        </p:txBody>
      </p:sp>
      <p:sp>
        <p:nvSpPr>
          <p:cNvPr id="28" name="Rectangle: Rounded Corners 27">
            <a:extLst>
              <a:ext uri="{FF2B5EF4-FFF2-40B4-BE49-F238E27FC236}">
                <a16:creationId xmlns:a16="http://schemas.microsoft.com/office/drawing/2014/main" id="{9D2A4B73-0C24-064A-E0C9-01E4F730B837}"/>
              </a:ext>
            </a:extLst>
          </p:cNvPr>
          <p:cNvSpPr/>
          <p:nvPr/>
        </p:nvSpPr>
        <p:spPr>
          <a:xfrm>
            <a:off x="6185851" y="2276261"/>
            <a:ext cx="939995" cy="6532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Answer:</a:t>
            </a:r>
          </a:p>
          <a:p>
            <a:pPr algn="ctr"/>
            <a:endParaRPr lang="en-US" sz="1400" dirty="0">
              <a:solidFill>
                <a:schemeClr val="tx1"/>
              </a:solidFill>
              <a:highlight>
                <a:srgbClr val="FFFF00"/>
              </a:highlight>
            </a:endParaRPr>
          </a:p>
        </p:txBody>
      </p:sp>
      <p:sp>
        <p:nvSpPr>
          <p:cNvPr id="29" name="Rectangle: Rounded Corners 28">
            <a:extLst>
              <a:ext uri="{FF2B5EF4-FFF2-40B4-BE49-F238E27FC236}">
                <a16:creationId xmlns:a16="http://schemas.microsoft.com/office/drawing/2014/main" id="{CBA5D6E3-EE0E-A1EB-9D92-14082E0A61D7}"/>
              </a:ext>
            </a:extLst>
          </p:cNvPr>
          <p:cNvSpPr/>
          <p:nvPr/>
        </p:nvSpPr>
        <p:spPr>
          <a:xfrm>
            <a:off x="2946204" y="4761254"/>
            <a:ext cx="939995" cy="6532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Answer:</a:t>
            </a:r>
          </a:p>
          <a:p>
            <a:pPr algn="ctr"/>
            <a:endParaRPr lang="en-US" sz="1400" dirty="0">
              <a:solidFill>
                <a:schemeClr val="tx1"/>
              </a:solidFill>
            </a:endParaRPr>
          </a:p>
        </p:txBody>
      </p:sp>
      <p:sp>
        <p:nvSpPr>
          <p:cNvPr id="30" name="Rectangle: Rounded Corners 29">
            <a:extLst>
              <a:ext uri="{FF2B5EF4-FFF2-40B4-BE49-F238E27FC236}">
                <a16:creationId xmlns:a16="http://schemas.microsoft.com/office/drawing/2014/main" id="{37E59DA8-5199-EF66-08CE-BD7CECE130BB}"/>
              </a:ext>
            </a:extLst>
          </p:cNvPr>
          <p:cNvSpPr/>
          <p:nvPr/>
        </p:nvSpPr>
        <p:spPr>
          <a:xfrm>
            <a:off x="2946203" y="7272390"/>
            <a:ext cx="939995" cy="6532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Answer:</a:t>
            </a:r>
          </a:p>
          <a:p>
            <a:pPr algn="ctr"/>
            <a:endParaRPr lang="en-US" sz="1400" dirty="0">
              <a:solidFill>
                <a:schemeClr val="tx1"/>
              </a:solidFill>
            </a:endParaRPr>
          </a:p>
        </p:txBody>
      </p:sp>
      <p:sp>
        <p:nvSpPr>
          <p:cNvPr id="31" name="Rectangle: Rounded Corners 30">
            <a:extLst>
              <a:ext uri="{FF2B5EF4-FFF2-40B4-BE49-F238E27FC236}">
                <a16:creationId xmlns:a16="http://schemas.microsoft.com/office/drawing/2014/main" id="{9A5687E9-7644-E711-DA7A-E8C5B660C37E}"/>
              </a:ext>
            </a:extLst>
          </p:cNvPr>
          <p:cNvSpPr/>
          <p:nvPr/>
        </p:nvSpPr>
        <p:spPr>
          <a:xfrm>
            <a:off x="6185850" y="4822312"/>
            <a:ext cx="939995" cy="6532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Answer:</a:t>
            </a:r>
          </a:p>
          <a:p>
            <a:pPr algn="ctr"/>
            <a:endParaRPr lang="en-US" sz="1400" dirty="0">
              <a:solidFill>
                <a:schemeClr val="tx1"/>
              </a:solidFill>
            </a:endParaRPr>
          </a:p>
        </p:txBody>
      </p:sp>
      <p:sp>
        <p:nvSpPr>
          <p:cNvPr id="32" name="Rectangle: Rounded Corners 31">
            <a:extLst>
              <a:ext uri="{FF2B5EF4-FFF2-40B4-BE49-F238E27FC236}">
                <a16:creationId xmlns:a16="http://schemas.microsoft.com/office/drawing/2014/main" id="{2D1B1AA0-FE78-440A-1879-6E86703FF7D9}"/>
              </a:ext>
            </a:extLst>
          </p:cNvPr>
          <p:cNvSpPr/>
          <p:nvPr/>
        </p:nvSpPr>
        <p:spPr>
          <a:xfrm>
            <a:off x="6185849" y="7272390"/>
            <a:ext cx="939995" cy="6532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Answer:</a:t>
            </a:r>
          </a:p>
          <a:p>
            <a:pPr algn="ctr"/>
            <a:endParaRPr lang="en-US" sz="1400" dirty="0">
              <a:solidFill>
                <a:schemeClr val="tx1"/>
              </a:solidFill>
            </a:endParaRPr>
          </a:p>
        </p:txBody>
      </p:sp>
      <p:sp>
        <p:nvSpPr>
          <p:cNvPr id="7" name="Rectangle 6">
            <a:extLst>
              <a:ext uri="{FF2B5EF4-FFF2-40B4-BE49-F238E27FC236}">
                <a16:creationId xmlns:a16="http://schemas.microsoft.com/office/drawing/2014/main" id="{81D394AD-D0DA-3944-8EED-2DF4F9C3395F}"/>
              </a:ext>
            </a:extLst>
          </p:cNvPr>
          <p:cNvSpPr/>
          <p:nvPr/>
        </p:nvSpPr>
        <p:spPr>
          <a:xfrm>
            <a:off x="1300461" y="2819400"/>
            <a:ext cx="5171478" cy="5599307"/>
          </a:xfrm>
          <a:prstGeom prst="rect">
            <a:avLst/>
          </a:prstGeom>
          <a:blipFill dpi="0" rotWithShape="1">
            <a:blip r:embed="rId8">
              <a:alphaModFix amt="1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490332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B7DF06A-3E36-AF75-35D7-921420289306}"/>
              </a:ext>
            </a:extLst>
          </p:cNvPr>
          <p:cNvSpPr>
            <a:spLocks noGrp="1"/>
          </p:cNvSpPr>
          <p:nvPr>
            <p:ph type="title"/>
          </p:nvPr>
        </p:nvSpPr>
        <p:spPr>
          <a:xfrm>
            <a:off x="571500" y="444500"/>
            <a:ext cx="6718300" cy="9080500"/>
          </a:xfrm>
        </p:spPr>
        <p:txBody>
          <a:bodyPr/>
          <a:lstStyle/>
          <a:p>
            <a:r>
              <a:rPr lang="en-US" b="1" dirty="0">
                <a:highlight>
                  <a:srgbClr val="00FF00"/>
                </a:highlight>
                <a:latin typeface="Sohne"/>
              </a:rPr>
              <a:t>Checkmate in one move</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grpSp>
        <p:nvGrpSpPr>
          <p:cNvPr id="2" name="Group 1">
            <a:extLst>
              <a:ext uri="{FF2B5EF4-FFF2-40B4-BE49-F238E27FC236}">
                <a16:creationId xmlns:a16="http://schemas.microsoft.com/office/drawing/2014/main" id="{4A0ABE74-982B-F107-54CC-3CD86B8C2CB3}"/>
              </a:ext>
            </a:extLst>
          </p:cNvPr>
          <p:cNvGrpSpPr>
            <a:grpSpLocks noGrp="1" noUngrp="1" noChangeAspect="1"/>
          </p:cNvGrpSpPr>
          <p:nvPr/>
        </p:nvGrpSpPr>
        <p:grpSpPr>
          <a:xfrm>
            <a:off x="934573" y="1610897"/>
            <a:ext cx="1983961" cy="2379693"/>
            <a:chOff x="2327275" y="1919288"/>
            <a:chExt cx="1782763" cy="2138362"/>
          </a:xfrm>
        </p:grpSpPr>
        <p:pic>
          <p:nvPicPr>
            <p:cNvPr id="4" name="Picture 3" descr="notation 1">
              <a:extLst>
                <a:ext uri="{FF2B5EF4-FFF2-40B4-BE49-F238E27FC236}">
                  <a16:creationId xmlns:a16="http://schemas.microsoft.com/office/drawing/2014/main" id="{8D7E6275-9D61-B229-2243-B4708B602E83}"/>
                </a:ext>
              </a:extLst>
            </p:cNvPr>
            <p:cNvPicPr>
              <a:picLocks noRot="1" noChangeAspect="1" noMove="1" noResize="1"/>
            </p:cNvPicPr>
            <p:nvPr isPhoto="1"/>
          </p:nvPicPr>
          <p:blipFill>
            <a:blip r:embed="rId2">
              <a:lum/>
              <a:extLst>
                <a:ext uri="{28A0092B-C50C-407E-A947-70E740481C1C}">
                  <a14:useLocalDpi xmlns:a14="http://schemas.microsoft.com/office/drawing/2010/main" val="0"/>
                </a:ext>
              </a:extLst>
            </a:blip>
            <a:stretch>
              <a:fillRect/>
            </a:stretch>
          </p:blipFill>
          <p:spPr>
            <a:xfrm>
              <a:off x="2327275" y="1919288"/>
              <a:ext cx="1782763" cy="1782762"/>
            </a:xfrm>
            <a:prstGeom prst="rect">
              <a:avLst/>
            </a:prstGeom>
          </p:spPr>
        </p:pic>
        <p:sp>
          <p:nvSpPr>
            <p:cNvPr id="5" name="Rectangle 4">
              <a:extLst>
                <a:ext uri="{FF2B5EF4-FFF2-40B4-BE49-F238E27FC236}">
                  <a16:creationId xmlns:a16="http://schemas.microsoft.com/office/drawing/2014/main" id="{639E2406-E5A4-61C0-08F2-7FF9ABB89F0F}"/>
                </a:ext>
              </a:extLst>
            </p:cNvPr>
            <p:cNvSpPr/>
            <p:nvPr/>
          </p:nvSpPr>
          <p:spPr>
            <a:xfrm>
              <a:off x="2327275" y="3714750"/>
              <a:ext cx="1782763" cy="342900"/>
            </a:xfrm>
            <a:prstGeom prst="rect">
              <a:avLst/>
            </a:prstGeom>
            <a:noFill/>
            <a:ln>
              <a:noFill/>
            </a:ln>
          </p:spPr>
          <p:txBody>
            <a:bodyPr anchor="ctr">
              <a:normAutofit/>
            </a:bodyPr>
            <a:lstStyle/>
            <a:p>
              <a:pPr algn="ctr"/>
              <a:r>
                <a:rPr lang="en-US" sz="1600" dirty="0"/>
                <a:t>Puzzle No 45</a:t>
              </a:r>
            </a:p>
          </p:txBody>
        </p:sp>
      </p:grpSp>
      <p:grpSp>
        <p:nvGrpSpPr>
          <p:cNvPr id="9" name="Group 8">
            <a:extLst>
              <a:ext uri="{FF2B5EF4-FFF2-40B4-BE49-F238E27FC236}">
                <a16:creationId xmlns:a16="http://schemas.microsoft.com/office/drawing/2014/main" id="{D8099C30-75A5-C032-20F1-7259A1882729}"/>
              </a:ext>
            </a:extLst>
          </p:cNvPr>
          <p:cNvGrpSpPr>
            <a:grpSpLocks noGrp="1" noUngrp="1" noChangeAspect="1"/>
          </p:cNvGrpSpPr>
          <p:nvPr/>
        </p:nvGrpSpPr>
        <p:grpSpPr>
          <a:xfrm>
            <a:off x="934572" y="4143707"/>
            <a:ext cx="1983961" cy="2379693"/>
            <a:chOff x="2327275" y="4273550"/>
            <a:chExt cx="1782763" cy="2138363"/>
          </a:xfrm>
        </p:grpSpPr>
        <p:pic>
          <p:nvPicPr>
            <p:cNvPr id="10" name="Picture 9" descr="notation 3">
              <a:extLst>
                <a:ext uri="{FF2B5EF4-FFF2-40B4-BE49-F238E27FC236}">
                  <a16:creationId xmlns:a16="http://schemas.microsoft.com/office/drawing/2014/main" id="{717E1F3F-2E69-69C1-1559-A2735339769D}"/>
                </a:ext>
              </a:extLst>
            </p:cNvPr>
            <p:cNvPicPr>
              <a:picLocks noRot="1" noChangeAspect="1" noMove="1" noResize="1"/>
            </p:cNvPicPr>
            <p:nvPr isPhoto="1"/>
          </p:nvPicPr>
          <p:blipFill>
            <a:blip r:embed="rId3">
              <a:lum/>
              <a:extLst>
                <a:ext uri="{28A0092B-C50C-407E-A947-70E740481C1C}">
                  <a14:useLocalDpi xmlns:a14="http://schemas.microsoft.com/office/drawing/2010/main" val="0"/>
                </a:ext>
              </a:extLst>
            </a:blip>
            <a:stretch>
              <a:fillRect/>
            </a:stretch>
          </p:blipFill>
          <p:spPr>
            <a:xfrm>
              <a:off x="2327275" y="4273550"/>
              <a:ext cx="1782763" cy="1782763"/>
            </a:xfrm>
            <a:prstGeom prst="rect">
              <a:avLst/>
            </a:prstGeom>
          </p:spPr>
        </p:pic>
        <p:sp>
          <p:nvSpPr>
            <p:cNvPr id="11" name="Rectangle 10">
              <a:extLst>
                <a:ext uri="{FF2B5EF4-FFF2-40B4-BE49-F238E27FC236}">
                  <a16:creationId xmlns:a16="http://schemas.microsoft.com/office/drawing/2014/main" id="{EA6471E2-DF1D-3998-1A4E-A1E21173AB3D}"/>
                </a:ext>
              </a:extLst>
            </p:cNvPr>
            <p:cNvSpPr/>
            <p:nvPr/>
          </p:nvSpPr>
          <p:spPr>
            <a:xfrm>
              <a:off x="2327275" y="6069013"/>
              <a:ext cx="1782763" cy="342900"/>
            </a:xfrm>
            <a:prstGeom prst="rect">
              <a:avLst/>
            </a:prstGeom>
            <a:noFill/>
            <a:ln>
              <a:noFill/>
            </a:ln>
          </p:spPr>
          <p:txBody>
            <a:bodyPr anchor="ctr">
              <a:normAutofit/>
            </a:bodyPr>
            <a:lstStyle/>
            <a:p>
              <a:pPr algn="ctr"/>
              <a:r>
                <a:rPr lang="en-US" sz="1600" dirty="0"/>
                <a:t>Puzzle No 47</a:t>
              </a:r>
            </a:p>
          </p:txBody>
        </p:sp>
      </p:grpSp>
      <p:grpSp>
        <p:nvGrpSpPr>
          <p:cNvPr id="12" name="Group 11">
            <a:extLst>
              <a:ext uri="{FF2B5EF4-FFF2-40B4-BE49-F238E27FC236}">
                <a16:creationId xmlns:a16="http://schemas.microsoft.com/office/drawing/2014/main" id="{1D29C1C1-74DB-407C-4BC0-D47A78C8DDC7}"/>
              </a:ext>
            </a:extLst>
          </p:cNvPr>
          <p:cNvGrpSpPr>
            <a:grpSpLocks noGrp="1" noUngrp="1" noChangeAspect="1"/>
          </p:cNvGrpSpPr>
          <p:nvPr/>
        </p:nvGrpSpPr>
        <p:grpSpPr>
          <a:xfrm>
            <a:off x="4178615" y="4143707"/>
            <a:ext cx="1983961" cy="2379693"/>
            <a:chOff x="8080375" y="4273550"/>
            <a:chExt cx="1782763" cy="2138363"/>
          </a:xfrm>
        </p:grpSpPr>
        <p:pic>
          <p:nvPicPr>
            <p:cNvPr id="13" name="Picture 12" descr="notation 4">
              <a:extLst>
                <a:ext uri="{FF2B5EF4-FFF2-40B4-BE49-F238E27FC236}">
                  <a16:creationId xmlns:a16="http://schemas.microsoft.com/office/drawing/2014/main" id="{CAB23BD5-EBB1-0F5E-0DBF-2B79775F5F19}"/>
                </a:ext>
              </a:extLst>
            </p:cNvPr>
            <p:cNvPicPr>
              <a:picLocks noRot="1" noChangeAspect="1" noMove="1" noResize="1"/>
            </p:cNvPicPr>
            <p:nvPr isPhoto="1"/>
          </p:nvPicPr>
          <p:blipFill>
            <a:blip r:embed="rId4">
              <a:lum/>
              <a:extLst>
                <a:ext uri="{28A0092B-C50C-407E-A947-70E740481C1C}">
                  <a14:useLocalDpi xmlns:a14="http://schemas.microsoft.com/office/drawing/2010/main" val="0"/>
                </a:ext>
              </a:extLst>
            </a:blip>
            <a:stretch>
              <a:fillRect/>
            </a:stretch>
          </p:blipFill>
          <p:spPr>
            <a:xfrm>
              <a:off x="8080375" y="4273550"/>
              <a:ext cx="1782763" cy="1782763"/>
            </a:xfrm>
            <a:prstGeom prst="rect">
              <a:avLst/>
            </a:prstGeom>
          </p:spPr>
        </p:pic>
        <p:sp>
          <p:nvSpPr>
            <p:cNvPr id="14" name="Rectangle 13">
              <a:extLst>
                <a:ext uri="{FF2B5EF4-FFF2-40B4-BE49-F238E27FC236}">
                  <a16:creationId xmlns:a16="http://schemas.microsoft.com/office/drawing/2014/main" id="{99F021E2-2A3D-A64F-14D2-228652A0AE63}"/>
                </a:ext>
              </a:extLst>
            </p:cNvPr>
            <p:cNvSpPr/>
            <p:nvPr/>
          </p:nvSpPr>
          <p:spPr>
            <a:xfrm>
              <a:off x="8080375" y="6069013"/>
              <a:ext cx="1782763" cy="342900"/>
            </a:xfrm>
            <a:prstGeom prst="rect">
              <a:avLst/>
            </a:prstGeom>
            <a:noFill/>
            <a:ln>
              <a:noFill/>
            </a:ln>
          </p:spPr>
          <p:txBody>
            <a:bodyPr anchor="ctr">
              <a:normAutofit/>
            </a:bodyPr>
            <a:lstStyle/>
            <a:p>
              <a:pPr algn="ctr"/>
              <a:r>
                <a:rPr lang="en-US" sz="1600" dirty="0"/>
                <a:t>Puzzle No 48</a:t>
              </a:r>
            </a:p>
          </p:txBody>
        </p:sp>
      </p:grpSp>
      <p:grpSp>
        <p:nvGrpSpPr>
          <p:cNvPr id="15" name="Group 14">
            <a:extLst>
              <a:ext uri="{FF2B5EF4-FFF2-40B4-BE49-F238E27FC236}">
                <a16:creationId xmlns:a16="http://schemas.microsoft.com/office/drawing/2014/main" id="{A9EC316F-8CFA-ABD9-65AA-9932FEE01054}"/>
              </a:ext>
            </a:extLst>
          </p:cNvPr>
          <p:cNvGrpSpPr>
            <a:grpSpLocks noGrp="1" noUngrp="1" noChangeAspect="1"/>
          </p:cNvGrpSpPr>
          <p:nvPr/>
        </p:nvGrpSpPr>
        <p:grpSpPr>
          <a:xfrm>
            <a:off x="934574" y="6676518"/>
            <a:ext cx="1983961" cy="2379693"/>
            <a:chOff x="2327275" y="1919288"/>
            <a:chExt cx="1782763" cy="2138362"/>
          </a:xfrm>
        </p:grpSpPr>
        <p:pic>
          <p:nvPicPr>
            <p:cNvPr id="16" name="Picture 15" descr="notation 5">
              <a:extLst>
                <a:ext uri="{FF2B5EF4-FFF2-40B4-BE49-F238E27FC236}">
                  <a16:creationId xmlns:a16="http://schemas.microsoft.com/office/drawing/2014/main" id="{4EC2D1F6-3670-0BAE-A8B9-F0CDB1739F52}"/>
                </a:ext>
              </a:extLst>
            </p:cNvPr>
            <p:cNvPicPr>
              <a:picLocks noRot="1" noChangeAspect="1" noMove="1" noResize="1"/>
            </p:cNvPicPr>
            <p:nvPr isPhoto="1"/>
          </p:nvPicPr>
          <p:blipFill>
            <a:blip r:embed="rId5">
              <a:lum/>
              <a:extLst>
                <a:ext uri="{28A0092B-C50C-407E-A947-70E740481C1C}">
                  <a14:useLocalDpi xmlns:a14="http://schemas.microsoft.com/office/drawing/2010/main" val="0"/>
                </a:ext>
              </a:extLst>
            </a:blip>
            <a:stretch>
              <a:fillRect/>
            </a:stretch>
          </p:blipFill>
          <p:spPr>
            <a:xfrm>
              <a:off x="2327275" y="1919288"/>
              <a:ext cx="1782763" cy="1782762"/>
            </a:xfrm>
            <a:prstGeom prst="rect">
              <a:avLst/>
            </a:prstGeom>
          </p:spPr>
        </p:pic>
        <p:sp>
          <p:nvSpPr>
            <p:cNvPr id="17" name="Rectangle 16">
              <a:extLst>
                <a:ext uri="{FF2B5EF4-FFF2-40B4-BE49-F238E27FC236}">
                  <a16:creationId xmlns:a16="http://schemas.microsoft.com/office/drawing/2014/main" id="{8C17D247-5754-A0CC-E64B-04D94613C333}"/>
                </a:ext>
              </a:extLst>
            </p:cNvPr>
            <p:cNvSpPr/>
            <p:nvPr/>
          </p:nvSpPr>
          <p:spPr>
            <a:xfrm>
              <a:off x="2327275" y="3714750"/>
              <a:ext cx="1782763" cy="342900"/>
            </a:xfrm>
            <a:prstGeom prst="rect">
              <a:avLst/>
            </a:prstGeom>
            <a:noFill/>
            <a:ln>
              <a:noFill/>
            </a:ln>
          </p:spPr>
          <p:txBody>
            <a:bodyPr anchor="ctr">
              <a:normAutofit/>
            </a:bodyPr>
            <a:lstStyle/>
            <a:p>
              <a:pPr algn="ctr"/>
              <a:r>
                <a:rPr lang="en-US" sz="1600" dirty="0"/>
                <a:t>Puzzle No 49</a:t>
              </a:r>
            </a:p>
          </p:txBody>
        </p:sp>
      </p:grpSp>
      <p:grpSp>
        <p:nvGrpSpPr>
          <p:cNvPr id="18" name="Group 17">
            <a:extLst>
              <a:ext uri="{FF2B5EF4-FFF2-40B4-BE49-F238E27FC236}">
                <a16:creationId xmlns:a16="http://schemas.microsoft.com/office/drawing/2014/main" id="{CE77F819-2499-1C98-2A33-C0523AFB4D0F}"/>
              </a:ext>
            </a:extLst>
          </p:cNvPr>
          <p:cNvGrpSpPr>
            <a:grpSpLocks noGrp="1" noUngrp="1" noChangeAspect="1"/>
          </p:cNvGrpSpPr>
          <p:nvPr/>
        </p:nvGrpSpPr>
        <p:grpSpPr>
          <a:xfrm>
            <a:off x="4178616" y="6734394"/>
            <a:ext cx="1983961" cy="2379693"/>
            <a:chOff x="8080375" y="1919288"/>
            <a:chExt cx="1782763" cy="2138362"/>
          </a:xfrm>
        </p:grpSpPr>
        <p:pic>
          <p:nvPicPr>
            <p:cNvPr id="19" name="Picture 18" descr="notation 6">
              <a:extLst>
                <a:ext uri="{FF2B5EF4-FFF2-40B4-BE49-F238E27FC236}">
                  <a16:creationId xmlns:a16="http://schemas.microsoft.com/office/drawing/2014/main" id="{F707E15F-65CE-962B-F184-2507AA9B8123}"/>
                </a:ext>
              </a:extLst>
            </p:cNvPr>
            <p:cNvPicPr>
              <a:picLocks noRot="1" noChangeAspect="1" noMove="1" noResize="1"/>
            </p:cNvPicPr>
            <p:nvPr isPhoto="1"/>
          </p:nvPicPr>
          <p:blipFill>
            <a:blip r:embed="rId6">
              <a:lum/>
              <a:extLst>
                <a:ext uri="{28A0092B-C50C-407E-A947-70E740481C1C}">
                  <a14:useLocalDpi xmlns:a14="http://schemas.microsoft.com/office/drawing/2010/main" val="0"/>
                </a:ext>
              </a:extLst>
            </a:blip>
            <a:stretch>
              <a:fillRect/>
            </a:stretch>
          </p:blipFill>
          <p:spPr>
            <a:xfrm>
              <a:off x="8080375" y="1919288"/>
              <a:ext cx="1782763" cy="1782762"/>
            </a:xfrm>
            <a:prstGeom prst="rect">
              <a:avLst/>
            </a:prstGeom>
          </p:spPr>
        </p:pic>
        <p:sp>
          <p:nvSpPr>
            <p:cNvPr id="20" name="Rectangle 19">
              <a:extLst>
                <a:ext uri="{FF2B5EF4-FFF2-40B4-BE49-F238E27FC236}">
                  <a16:creationId xmlns:a16="http://schemas.microsoft.com/office/drawing/2014/main" id="{6757B258-921F-4BFE-C464-36A12E52DB7F}"/>
                </a:ext>
              </a:extLst>
            </p:cNvPr>
            <p:cNvSpPr/>
            <p:nvPr/>
          </p:nvSpPr>
          <p:spPr>
            <a:xfrm>
              <a:off x="8080375" y="3714750"/>
              <a:ext cx="1782763" cy="342900"/>
            </a:xfrm>
            <a:prstGeom prst="rect">
              <a:avLst/>
            </a:prstGeom>
            <a:noFill/>
            <a:ln>
              <a:noFill/>
            </a:ln>
          </p:spPr>
          <p:txBody>
            <a:bodyPr anchor="ctr">
              <a:normAutofit/>
            </a:bodyPr>
            <a:lstStyle/>
            <a:p>
              <a:pPr algn="ctr"/>
              <a:r>
                <a:rPr lang="en-US" sz="1600" dirty="0"/>
                <a:t>Puzzle No 50</a:t>
              </a:r>
            </a:p>
          </p:txBody>
        </p:sp>
      </p:grpSp>
      <p:grpSp>
        <p:nvGrpSpPr>
          <p:cNvPr id="21" name="Group 20">
            <a:extLst>
              <a:ext uri="{FF2B5EF4-FFF2-40B4-BE49-F238E27FC236}">
                <a16:creationId xmlns:a16="http://schemas.microsoft.com/office/drawing/2014/main" id="{9B51A7F6-9023-B248-4C79-D1637984C930}"/>
              </a:ext>
            </a:extLst>
          </p:cNvPr>
          <p:cNvGrpSpPr>
            <a:grpSpLocks noGrp="1" noUngrp="1" noChangeAspect="1"/>
          </p:cNvGrpSpPr>
          <p:nvPr/>
        </p:nvGrpSpPr>
        <p:grpSpPr>
          <a:xfrm>
            <a:off x="4178617" y="1610897"/>
            <a:ext cx="1983961" cy="2379693"/>
            <a:chOff x="2327275" y="4273550"/>
            <a:chExt cx="1782763" cy="2138363"/>
          </a:xfrm>
        </p:grpSpPr>
        <p:pic>
          <p:nvPicPr>
            <p:cNvPr id="22" name="Picture 21" descr="notation 7">
              <a:extLst>
                <a:ext uri="{FF2B5EF4-FFF2-40B4-BE49-F238E27FC236}">
                  <a16:creationId xmlns:a16="http://schemas.microsoft.com/office/drawing/2014/main" id="{D925ABB2-9CD8-2C23-5FF8-C5187CA11A44}"/>
                </a:ext>
              </a:extLst>
            </p:cNvPr>
            <p:cNvPicPr>
              <a:picLocks noRot="1" noChangeAspect="1" noMove="1" noResize="1"/>
            </p:cNvPicPr>
            <p:nvPr isPhoto="1"/>
          </p:nvPicPr>
          <p:blipFill>
            <a:blip r:embed="rId7">
              <a:lum/>
              <a:extLst>
                <a:ext uri="{28A0092B-C50C-407E-A947-70E740481C1C}">
                  <a14:useLocalDpi xmlns:a14="http://schemas.microsoft.com/office/drawing/2010/main" val="0"/>
                </a:ext>
              </a:extLst>
            </a:blip>
            <a:stretch>
              <a:fillRect/>
            </a:stretch>
          </p:blipFill>
          <p:spPr>
            <a:xfrm>
              <a:off x="2327275" y="4273550"/>
              <a:ext cx="1782763" cy="1782763"/>
            </a:xfrm>
            <a:prstGeom prst="rect">
              <a:avLst/>
            </a:prstGeom>
          </p:spPr>
        </p:pic>
        <p:sp>
          <p:nvSpPr>
            <p:cNvPr id="23" name="Rectangle 22">
              <a:extLst>
                <a:ext uri="{FF2B5EF4-FFF2-40B4-BE49-F238E27FC236}">
                  <a16:creationId xmlns:a16="http://schemas.microsoft.com/office/drawing/2014/main" id="{2F3227AB-14D4-B758-9626-541534A86D06}"/>
                </a:ext>
              </a:extLst>
            </p:cNvPr>
            <p:cNvSpPr/>
            <p:nvPr/>
          </p:nvSpPr>
          <p:spPr>
            <a:xfrm>
              <a:off x="2327275" y="6069013"/>
              <a:ext cx="1782763" cy="342900"/>
            </a:xfrm>
            <a:prstGeom prst="rect">
              <a:avLst/>
            </a:prstGeom>
            <a:noFill/>
            <a:ln>
              <a:noFill/>
            </a:ln>
          </p:spPr>
          <p:txBody>
            <a:bodyPr anchor="ctr">
              <a:normAutofit/>
            </a:bodyPr>
            <a:lstStyle/>
            <a:p>
              <a:pPr algn="ctr"/>
              <a:r>
                <a:rPr lang="en-US" sz="1600" dirty="0"/>
                <a:t>Puzzle No 46</a:t>
              </a:r>
            </a:p>
          </p:txBody>
        </p:sp>
      </p:grpSp>
      <p:sp>
        <p:nvSpPr>
          <p:cNvPr id="27" name="Rectangle: Rounded Corners 26">
            <a:extLst>
              <a:ext uri="{FF2B5EF4-FFF2-40B4-BE49-F238E27FC236}">
                <a16:creationId xmlns:a16="http://schemas.microsoft.com/office/drawing/2014/main" id="{A5F52E9F-BB31-FF7C-5A37-DE4D2590A911}"/>
              </a:ext>
            </a:extLst>
          </p:cNvPr>
          <p:cNvSpPr/>
          <p:nvPr/>
        </p:nvSpPr>
        <p:spPr>
          <a:xfrm>
            <a:off x="2946205" y="2276261"/>
            <a:ext cx="939995" cy="6532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Answer:</a:t>
            </a:r>
          </a:p>
          <a:p>
            <a:pPr algn="ctr"/>
            <a:endParaRPr lang="en-US" sz="1400" dirty="0">
              <a:solidFill>
                <a:schemeClr val="tx1"/>
              </a:solidFill>
            </a:endParaRPr>
          </a:p>
        </p:txBody>
      </p:sp>
      <p:sp>
        <p:nvSpPr>
          <p:cNvPr id="28" name="Rectangle: Rounded Corners 27">
            <a:extLst>
              <a:ext uri="{FF2B5EF4-FFF2-40B4-BE49-F238E27FC236}">
                <a16:creationId xmlns:a16="http://schemas.microsoft.com/office/drawing/2014/main" id="{9D2A4B73-0C24-064A-E0C9-01E4F730B837}"/>
              </a:ext>
            </a:extLst>
          </p:cNvPr>
          <p:cNvSpPr/>
          <p:nvPr/>
        </p:nvSpPr>
        <p:spPr>
          <a:xfrm>
            <a:off x="6185851" y="2276261"/>
            <a:ext cx="939995" cy="6532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Answer:</a:t>
            </a:r>
          </a:p>
          <a:p>
            <a:pPr algn="ctr"/>
            <a:endParaRPr lang="en-US" sz="1400" dirty="0">
              <a:solidFill>
                <a:schemeClr val="tx1"/>
              </a:solidFill>
              <a:highlight>
                <a:srgbClr val="FFFF00"/>
              </a:highlight>
            </a:endParaRPr>
          </a:p>
        </p:txBody>
      </p:sp>
      <p:sp>
        <p:nvSpPr>
          <p:cNvPr id="29" name="Rectangle: Rounded Corners 28">
            <a:extLst>
              <a:ext uri="{FF2B5EF4-FFF2-40B4-BE49-F238E27FC236}">
                <a16:creationId xmlns:a16="http://schemas.microsoft.com/office/drawing/2014/main" id="{CBA5D6E3-EE0E-A1EB-9D92-14082E0A61D7}"/>
              </a:ext>
            </a:extLst>
          </p:cNvPr>
          <p:cNvSpPr/>
          <p:nvPr/>
        </p:nvSpPr>
        <p:spPr>
          <a:xfrm>
            <a:off x="2946204" y="4761254"/>
            <a:ext cx="939995" cy="6532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Answer:</a:t>
            </a:r>
          </a:p>
          <a:p>
            <a:pPr algn="ctr"/>
            <a:endParaRPr lang="en-US" sz="1400" dirty="0">
              <a:solidFill>
                <a:schemeClr val="tx1"/>
              </a:solidFill>
            </a:endParaRPr>
          </a:p>
        </p:txBody>
      </p:sp>
      <p:sp>
        <p:nvSpPr>
          <p:cNvPr id="30" name="Rectangle: Rounded Corners 29">
            <a:extLst>
              <a:ext uri="{FF2B5EF4-FFF2-40B4-BE49-F238E27FC236}">
                <a16:creationId xmlns:a16="http://schemas.microsoft.com/office/drawing/2014/main" id="{37E59DA8-5199-EF66-08CE-BD7CECE130BB}"/>
              </a:ext>
            </a:extLst>
          </p:cNvPr>
          <p:cNvSpPr/>
          <p:nvPr/>
        </p:nvSpPr>
        <p:spPr>
          <a:xfrm>
            <a:off x="2946203" y="7272390"/>
            <a:ext cx="939995" cy="6532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Answer:</a:t>
            </a:r>
          </a:p>
          <a:p>
            <a:pPr algn="ctr"/>
            <a:endParaRPr lang="en-US" sz="1400" dirty="0">
              <a:solidFill>
                <a:schemeClr val="tx1"/>
              </a:solidFill>
            </a:endParaRPr>
          </a:p>
        </p:txBody>
      </p:sp>
      <p:sp>
        <p:nvSpPr>
          <p:cNvPr id="31" name="Rectangle: Rounded Corners 30">
            <a:extLst>
              <a:ext uri="{FF2B5EF4-FFF2-40B4-BE49-F238E27FC236}">
                <a16:creationId xmlns:a16="http://schemas.microsoft.com/office/drawing/2014/main" id="{9A5687E9-7644-E711-DA7A-E8C5B660C37E}"/>
              </a:ext>
            </a:extLst>
          </p:cNvPr>
          <p:cNvSpPr/>
          <p:nvPr/>
        </p:nvSpPr>
        <p:spPr>
          <a:xfrm>
            <a:off x="6185850" y="4822312"/>
            <a:ext cx="939995" cy="6532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Answer:</a:t>
            </a:r>
          </a:p>
          <a:p>
            <a:pPr algn="ctr"/>
            <a:endParaRPr lang="en-US" sz="1400" dirty="0">
              <a:solidFill>
                <a:schemeClr val="tx1"/>
              </a:solidFill>
            </a:endParaRPr>
          </a:p>
        </p:txBody>
      </p:sp>
      <p:sp>
        <p:nvSpPr>
          <p:cNvPr id="32" name="Rectangle: Rounded Corners 31">
            <a:extLst>
              <a:ext uri="{FF2B5EF4-FFF2-40B4-BE49-F238E27FC236}">
                <a16:creationId xmlns:a16="http://schemas.microsoft.com/office/drawing/2014/main" id="{2D1B1AA0-FE78-440A-1879-6E86703FF7D9}"/>
              </a:ext>
            </a:extLst>
          </p:cNvPr>
          <p:cNvSpPr/>
          <p:nvPr/>
        </p:nvSpPr>
        <p:spPr>
          <a:xfrm>
            <a:off x="6185849" y="7272390"/>
            <a:ext cx="939995" cy="6532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Answer:</a:t>
            </a:r>
          </a:p>
          <a:p>
            <a:pPr algn="ctr"/>
            <a:endParaRPr lang="en-US" sz="1400" dirty="0">
              <a:solidFill>
                <a:schemeClr val="tx1"/>
              </a:solidFill>
            </a:endParaRPr>
          </a:p>
        </p:txBody>
      </p:sp>
      <p:sp>
        <p:nvSpPr>
          <p:cNvPr id="7" name="Rectangle 6">
            <a:extLst>
              <a:ext uri="{FF2B5EF4-FFF2-40B4-BE49-F238E27FC236}">
                <a16:creationId xmlns:a16="http://schemas.microsoft.com/office/drawing/2014/main" id="{DE9819D9-3F17-8D37-8B08-ED154F46FA72}"/>
              </a:ext>
            </a:extLst>
          </p:cNvPr>
          <p:cNvSpPr/>
          <p:nvPr/>
        </p:nvSpPr>
        <p:spPr>
          <a:xfrm>
            <a:off x="1300461" y="2819400"/>
            <a:ext cx="5171478" cy="5599307"/>
          </a:xfrm>
          <a:prstGeom prst="rect">
            <a:avLst/>
          </a:prstGeom>
          <a:blipFill dpi="0" rotWithShape="1">
            <a:blip r:embed="rId8">
              <a:alphaModFix amt="1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516044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B7DF06A-3E36-AF75-35D7-921420289306}"/>
              </a:ext>
            </a:extLst>
          </p:cNvPr>
          <p:cNvSpPr>
            <a:spLocks noGrp="1"/>
          </p:cNvSpPr>
          <p:nvPr>
            <p:ph type="title"/>
          </p:nvPr>
        </p:nvSpPr>
        <p:spPr>
          <a:xfrm>
            <a:off x="571500" y="444500"/>
            <a:ext cx="6718300" cy="9080500"/>
          </a:xfrm>
        </p:spPr>
        <p:txBody>
          <a:bodyPr/>
          <a:lstStyle/>
          <a:p>
            <a:r>
              <a:rPr lang="en-US" dirty="0"/>
              <a:t>Chess pieces SYMBOL</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spTree>
    <p:extLst>
      <p:ext uri="{BB962C8B-B14F-4D97-AF65-F5344CB8AC3E}">
        <p14:creationId xmlns:p14="http://schemas.microsoft.com/office/powerpoint/2010/main" val="2001543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50000"/>
                <a:alpha val="7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B7DF06A-3E36-AF75-35D7-921420289306}"/>
              </a:ext>
            </a:extLst>
          </p:cNvPr>
          <p:cNvSpPr>
            <a:spLocks noGrp="1"/>
          </p:cNvSpPr>
          <p:nvPr>
            <p:ph type="title"/>
          </p:nvPr>
        </p:nvSpPr>
        <p:spPr>
          <a:xfrm>
            <a:off x="527050" y="408339"/>
            <a:ext cx="6718300" cy="9080500"/>
          </a:xfrm>
        </p:spPr>
        <p:txBody>
          <a:bodyPr/>
          <a:lstStyle/>
          <a:p>
            <a:r>
              <a:rPr lang="en-US" b="1" dirty="0">
                <a:highlight>
                  <a:srgbClr val="00FF00"/>
                </a:highlight>
              </a:rPr>
              <a:t>Chess pieces name</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pic>
        <p:nvPicPr>
          <p:cNvPr id="18" name="Picture 17">
            <a:extLst>
              <a:ext uri="{FF2B5EF4-FFF2-40B4-BE49-F238E27FC236}">
                <a16:creationId xmlns:a16="http://schemas.microsoft.com/office/drawing/2014/main" id="{31F40F16-B10B-E3D4-2C8C-ECD4FEB48A10}"/>
              </a:ext>
            </a:extLst>
          </p:cNvPr>
          <p:cNvPicPr>
            <a:picLocks noChangeAspect="1"/>
          </p:cNvPicPr>
          <p:nvPr/>
        </p:nvPicPr>
        <p:blipFill rotWithShape="1">
          <a:blip r:embed="rId2">
            <a:extLst>
              <a:ext uri="{28A0092B-C50C-407E-A947-70E740481C1C}">
                <a14:useLocalDpi xmlns:a14="http://schemas.microsoft.com/office/drawing/2010/main" val="0"/>
              </a:ext>
            </a:extLst>
          </a:blip>
          <a:srcRect t="5502" r="83906" b="52041"/>
          <a:stretch/>
        </p:blipFill>
        <p:spPr>
          <a:xfrm>
            <a:off x="1203361" y="1238758"/>
            <a:ext cx="731387" cy="1051560"/>
          </a:xfrm>
          <a:prstGeom prst="rect">
            <a:avLst/>
          </a:prstGeom>
        </p:spPr>
      </p:pic>
      <p:pic>
        <p:nvPicPr>
          <p:cNvPr id="20" name="Picture 19">
            <a:extLst>
              <a:ext uri="{FF2B5EF4-FFF2-40B4-BE49-F238E27FC236}">
                <a16:creationId xmlns:a16="http://schemas.microsoft.com/office/drawing/2014/main" id="{F29DEA43-B60C-DCAB-05DB-778F64B3E481}"/>
              </a:ext>
            </a:extLst>
          </p:cNvPr>
          <p:cNvPicPr>
            <a:picLocks noChangeAspect="1"/>
          </p:cNvPicPr>
          <p:nvPr/>
        </p:nvPicPr>
        <p:blipFill rotWithShape="1">
          <a:blip r:embed="rId2">
            <a:extLst>
              <a:ext uri="{28A0092B-C50C-407E-A947-70E740481C1C}">
                <a14:useLocalDpi xmlns:a14="http://schemas.microsoft.com/office/drawing/2010/main" val="0"/>
              </a:ext>
            </a:extLst>
          </a:blip>
          <a:srcRect l="18137" t="5478" r="67402" b="51349"/>
          <a:stretch/>
        </p:blipFill>
        <p:spPr>
          <a:xfrm>
            <a:off x="1263020" y="5345777"/>
            <a:ext cx="702468" cy="1143000"/>
          </a:xfrm>
          <a:prstGeom prst="rect">
            <a:avLst/>
          </a:prstGeom>
        </p:spPr>
      </p:pic>
      <p:pic>
        <p:nvPicPr>
          <p:cNvPr id="21" name="Picture 20">
            <a:extLst>
              <a:ext uri="{FF2B5EF4-FFF2-40B4-BE49-F238E27FC236}">
                <a16:creationId xmlns:a16="http://schemas.microsoft.com/office/drawing/2014/main" id="{D7E11ED4-F97A-E4D0-60DC-1D7A998DE73A}"/>
              </a:ext>
            </a:extLst>
          </p:cNvPr>
          <p:cNvPicPr>
            <a:picLocks noChangeAspect="1"/>
          </p:cNvPicPr>
          <p:nvPr/>
        </p:nvPicPr>
        <p:blipFill rotWithShape="1">
          <a:blip r:embed="rId2">
            <a:extLst>
              <a:ext uri="{28A0092B-C50C-407E-A947-70E740481C1C}">
                <a14:useLocalDpi xmlns:a14="http://schemas.microsoft.com/office/drawing/2010/main" val="0"/>
              </a:ext>
            </a:extLst>
          </a:blip>
          <a:srcRect l="17446" t="50070" r="65566" b="-450"/>
          <a:stretch/>
        </p:blipFill>
        <p:spPr>
          <a:xfrm>
            <a:off x="2741621" y="6796279"/>
            <a:ext cx="749808" cy="1211892"/>
          </a:xfrm>
          <a:prstGeom prst="rect">
            <a:avLst/>
          </a:prstGeom>
        </p:spPr>
      </p:pic>
      <p:pic>
        <p:nvPicPr>
          <p:cNvPr id="22" name="Picture 21">
            <a:extLst>
              <a:ext uri="{FF2B5EF4-FFF2-40B4-BE49-F238E27FC236}">
                <a16:creationId xmlns:a16="http://schemas.microsoft.com/office/drawing/2014/main" id="{F32EBFE9-E97C-9EDD-CCDF-8788A2A69378}"/>
              </a:ext>
            </a:extLst>
          </p:cNvPr>
          <p:cNvPicPr>
            <a:picLocks noChangeAspect="1"/>
          </p:cNvPicPr>
          <p:nvPr/>
        </p:nvPicPr>
        <p:blipFill rotWithShape="1">
          <a:blip r:embed="rId2">
            <a:extLst>
              <a:ext uri="{28A0092B-C50C-407E-A947-70E740481C1C}">
                <a14:useLocalDpi xmlns:a14="http://schemas.microsoft.com/office/drawing/2010/main" val="0"/>
              </a:ext>
            </a:extLst>
          </a:blip>
          <a:srcRect l="83012" t="57390"/>
          <a:stretch/>
        </p:blipFill>
        <p:spPr>
          <a:xfrm>
            <a:off x="2564391" y="1331095"/>
            <a:ext cx="769269" cy="1051560"/>
          </a:xfrm>
          <a:prstGeom prst="rect">
            <a:avLst/>
          </a:prstGeom>
        </p:spPr>
      </p:pic>
      <p:pic>
        <p:nvPicPr>
          <p:cNvPr id="23" name="Picture 22">
            <a:extLst>
              <a:ext uri="{FF2B5EF4-FFF2-40B4-BE49-F238E27FC236}">
                <a16:creationId xmlns:a16="http://schemas.microsoft.com/office/drawing/2014/main" id="{F68D9DF0-262C-B788-A23B-C5DC9A924494}"/>
              </a:ext>
            </a:extLst>
          </p:cNvPr>
          <p:cNvPicPr>
            <a:picLocks noChangeAspect="1"/>
          </p:cNvPicPr>
          <p:nvPr/>
        </p:nvPicPr>
        <p:blipFill rotWithShape="1">
          <a:blip r:embed="rId2">
            <a:extLst>
              <a:ext uri="{28A0092B-C50C-407E-A947-70E740481C1C}">
                <a14:useLocalDpi xmlns:a14="http://schemas.microsoft.com/office/drawing/2010/main" val="0"/>
              </a:ext>
            </a:extLst>
          </a:blip>
          <a:srcRect t="48570" r="82031"/>
          <a:stretch/>
        </p:blipFill>
        <p:spPr>
          <a:xfrm>
            <a:off x="2728628" y="8168505"/>
            <a:ext cx="791354" cy="1234440"/>
          </a:xfrm>
          <a:prstGeom prst="rect">
            <a:avLst/>
          </a:prstGeom>
        </p:spPr>
      </p:pic>
      <p:pic>
        <p:nvPicPr>
          <p:cNvPr id="24" name="Picture 23">
            <a:extLst>
              <a:ext uri="{FF2B5EF4-FFF2-40B4-BE49-F238E27FC236}">
                <a16:creationId xmlns:a16="http://schemas.microsoft.com/office/drawing/2014/main" id="{1C06494F-610E-8CE0-C68B-97BB46B8262A}"/>
              </a:ext>
            </a:extLst>
          </p:cNvPr>
          <p:cNvPicPr>
            <a:picLocks noChangeAspect="1"/>
          </p:cNvPicPr>
          <p:nvPr/>
        </p:nvPicPr>
        <p:blipFill rotWithShape="1">
          <a:blip r:embed="rId2">
            <a:extLst>
              <a:ext uri="{28A0092B-C50C-407E-A947-70E740481C1C}">
                <a14:useLocalDpi xmlns:a14="http://schemas.microsoft.com/office/drawing/2010/main" val="0"/>
              </a:ext>
            </a:extLst>
          </a:blip>
          <a:srcRect l="34496" t="52854" r="50635" b="2923"/>
          <a:stretch/>
        </p:blipFill>
        <p:spPr>
          <a:xfrm>
            <a:off x="2686128" y="3830989"/>
            <a:ext cx="705173" cy="1143000"/>
          </a:xfrm>
          <a:prstGeom prst="rect">
            <a:avLst/>
          </a:prstGeom>
        </p:spPr>
      </p:pic>
      <p:pic>
        <p:nvPicPr>
          <p:cNvPr id="25" name="Picture 24">
            <a:extLst>
              <a:ext uri="{FF2B5EF4-FFF2-40B4-BE49-F238E27FC236}">
                <a16:creationId xmlns:a16="http://schemas.microsoft.com/office/drawing/2014/main" id="{04302BB3-272D-725A-76C6-71FCF16699E0}"/>
              </a:ext>
            </a:extLst>
          </p:cNvPr>
          <p:cNvPicPr>
            <a:picLocks noChangeAspect="1"/>
          </p:cNvPicPr>
          <p:nvPr/>
        </p:nvPicPr>
        <p:blipFill rotWithShape="1">
          <a:blip r:embed="rId2">
            <a:extLst>
              <a:ext uri="{28A0092B-C50C-407E-A947-70E740481C1C}">
                <a14:useLocalDpi xmlns:a14="http://schemas.microsoft.com/office/drawing/2010/main" val="0"/>
              </a:ext>
            </a:extLst>
          </a:blip>
          <a:srcRect l="33126" t="2331" r="49886" b="47289"/>
          <a:stretch/>
        </p:blipFill>
        <p:spPr>
          <a:xfrm>
            <a:off x="1241460" y="2515616"/>
            <a:ext cx="707184" cy="1143000"/>
          </a:xfrm>
          <a:prstGeom prst="rect">
            <a:avLst/>
          </a:prstGeom>
        </p:spPr>
      </p:pic>
      <p:pic>
        <p:nvPicPr>
          <p:cNvPr id="26" name="Picture 25">
            <a:extLst>
              <a:ext uri="{FF2B5EF4-FFF2-40B4-BE49-F238E27FC236}">
                <a16:creationId xmlns:a16="http://schemas.microsoft.com/office/drawing/2014/main" id="{322A29E7-74F9-C563-7D22-7237AD7A53FD}"/>
              </a:ext>
            </a:extLst>
          </p:cNvPr>
          <p:cNvPicPr>
            <a:picLocks noChangeAspect="1"/>
          </p:cNvPicPr>
          <p:nvPr/>
        </p:nvPicPr>
        <p:blipFill rotWithShape="1">
          <a:blip r:embed="rId2">
            <a:extLst>
              <a:ext uri="{28A0092B-C50C-407E-A947-70E740481C1C}">
                <a14:useLocalDpi xmlns:a14="http://schemas.microsoft.com/office/drawing/2010/main" val="0"/>
              </a:ext>
            </a:extLst>
          </a:blip>
          <a:srcRect l="82031" t="1370" b="51523"/>
          <a:stretch/>
        </p:blipFill>
        <p:spPr>
          <a:xfrm>
            <a:off x="1300461" y="8174136"/>
            <a:ext cx="799984" cy="1143000"/>
          </a:xfrm>
          <a:prstGeom prst="rect">
            <a:avLst/>
          </a:prstGeom>
        </p:spPr>
      </p:pic>
      <p:pic>
        <p:nvPicPr>
          <p:cNvPr id="27" name="Picture 26">
            <a:extLst>
              <a:ext uri="{FF2B5EF4-FFF2-40B4-BE49-F238E27FC236}">
                <a16:creationId xmlns:a16="http://schemas.microsoft.com/office/drawing/2014/main" id="{0A8D7411-536A-57C9-DDC1-746210D59924}"/>
              </a:ext>
            </a:extLst>
          </p:cNvPr>
          <p:cNvPicPr>
            <a:picLocks noChangeAspect="1"/>
          </p:cNvPicPr>
          <p:nvPr/>
        </p:nvPicPr>
        <p:blipFill rotWithShape="1">
          <a:blip r:embed="rId2">
            <a:extLst>
              <a:ext uri="{28A0092B-C50C-407E-A947-70E740481C1C}">
                <a14:useLocalDpi xmlns:a14="http://schemas.microsoft.com/office/drawing/2010/main" val="0"/>
              </a:ext>
            </a:extLst>
          </a:blip>
          <a:srcRect l="66702" t="55190" r="18112" b="5097"/>
          <a:stretch/>
        </p:blipFill>
        <p:spPr>
          <a:xfrm>
            <a:off x="2697663" y="5396184"/>
            <a:ext cx="731520" cy="1042629"/>
          </a:xfrm>
          <a:prstGeom prst="rect">
            <a:avLst/>
          </a:prstGeom>
        </p:spPr>
      </p:pic>
      <p:pic>
        <p:nvPicPr>
          <p:cNvPr id="28" name="Picture 27">
            <a:extLst>
              <a:ext uri="{FF2B5EF4-FFF2-40B4-BE49-F238E27FC236}">
                <a16:creationId xmlns:a16="http://schemas.microsoft.com/office/drawing/2014/main" id="{3954BB6B-3D72-6675-155B-DE2F578B0D23}"/>
              </a:ext>
            </a:extLst>
          </p:cNvPr>
          <p:cNvPicPr>
            <a:picLocks noChangeAspect="1"/>
          </p:cNvPicPr>
          <p:nvPr/>
        </p:nvPicPr>
        <p:blipFill rotWithShape="1">
          <a:blip r:embed="rId2">
            <a:extLst>
              <a:ext uri="{28A0092B-C50C-407E-A947-70E740481C1C}">
                <a14:useLocalDpi xmlns:a14="http://schemas.microsoft.com/office/drawing/2010/main" val="0"/>
              </a:ext>
            </a:extLst>
          </a:blip>
          <a:srcRect l="65234" t="144" r="16797" b="50813"/>
          <a:stretch/>
        </p:blipFill>
        <p:spPr>
          <a:xfrm>
            <a:off x="1263020" y="6738113"/>
            <a:ext cx="768392" cy="1143000"/>
          </a:xfrm>
          <a:prstGeom prst="rect">
            <a:avLst/>
          </a:prstGeom>
        </p:spPr>
      </p:pic>
      <p:pic>
        <p:nvPicPr>
          <p:cNvPr id="29" name="Picture 28">
            <a:extLst>
              <a:ext uri="{FF2B5EF4-FFF2-40B4-BE49-F238E27FC236}">
                <a16:creationId xmlns:a16="http://schemas.microsoft.com/office/drawing/2014/main" id="{4EFEBE59-A444-2EFF-04C5-7DA27BC309CD}"/>
              </a:ext>
            </a:extLst>
          </p:cNvPr>
          <p:cNvPicPr>
            <a:picLocks noChangeAspect="1"/>
          </p:cNvPicPr>
          <p:nvPr/>
        </p:nvPicPr>
        <p:blipFill rotWithShape="1">
          <a:blip r:embed="rId2">
            <a:extLst>
              <a:ext uri="{28A0092B-C50C-407E-A947-70E740481C1C}">
                <a14:useLocalDpi xmlns:a14="http://schemas.microsoft.com/office/drawing/2010/main" val="0"/>
              </a:ext>
            </a:extLst>
          </a:blip>
          <a:srcRect l="49714" t="50956" r="32318"/>
          <a:stretch/>
        </p:blipFill>
        <p:spPr>
          <a:xfrm>
            <a:off x="2596541" y="2490216"/>
            <a:ext cx="768392" cy="1143000"/>
          </a:xfrm>
          <a:prstGeom prst="rect">
            <a:avLst/>
          </a:prstGeom>
        </p:spPr>
      </p:pic>
      <p:pic>
        <p:nvPicPr>
          <p:cNvPr id="30" name="Picture 29">
            <a:extLst>
              <a:ext uri="{FF2B5EF4-FFF2-40B4-BE49-F238E27FC236}">
                <a16:creationId xmlns:a16="http://schemas.microsoft.com/office/drawing/2014/main" id="{065B3F9A-F46A-6C5F-06A8-431E911B0632}"/>
              </a:ext>
            </a:extLst>
          </p:cNvPr>
          <p:cNvPicPr>
            <a:picLocks noChangeAspect="1"/>
          </p:cNvPicPr>
          <p:nvPr/>
        </p:nvPicPr>
        <p:blipFill rotWithShape="1">
          <a:blip r:embed="rId2">
            <a:extLst>
              <a:ext uri="{28A0092B-C50C-407E-A947-70E740481C1C}">
                <a14:useLocalDpi xmlns:a14="http://schemas.microsoft.com/office/drawing/2010/main" val="0"/>
              </a:ext>
            </a:extLst>
          </a:blip>
          <a:srcRect l="50490" t="3110" r="34314" b="52080"/>
          <a:stretch/>
        </p:blipFill>
        <p:spPr>
          <a:xfrm>
            <a:off x="1263020" y="3813877"/>
            <a:ext cx="711221" cy="1143000"/>
          </a:xfrm>
          <a:prstGeom prst="rect">
            <a:avLst/>
          </a:prstGeom>
        </p:spPr>
      </p:pic>
      <p:sp>
        <p:nvSpPr>
          <p:cNvPr id="31" name="TextBox 30">
            <a:extLst>
              <a:ext uri="{FF2B5EF4-FFF2-40B4-BE49-F238E27FC236}">
                <a16:creationId xmlns:a16="http://schemas.microsoft.com/office/drawing/2014/main" id="{A07CDB95-583A-F057-1683-C38E8466A3EE}"/>
              </a:ext>
            </a:extLst>
          </p:cNvPr>
          <p:cNvSpPr txBox="1"/>
          <p:nvPr/>
        </p:nvSpPr>
        <p:spPr>
          <a:xfrm>
            <a:off x="4266434" y="1520547"/>
            <a:ext cx="1495922" cy="7478970"/>
          </a:xfrm>
          <a:prstGeom prst="rect">
            <a:avLst/>
          </a:prstGeom>
          <a:noFill/>
        </p:spPr>
        <p:txBody>
          <a:bodyPr wrap="none" rtlCol="0">
            <a:spAutoFit/>
          </a:bodyPr>
          <a:lstStyle/>
          <a:p>
            <a:r>
              <a:rPr lang="en-US" sz="2400" b="1" dirty="0">
                <a:highlight>
                  <a:srgbClr val="FFFF00"/>
                </a:highlight>
              </a:rPr>
              <a:t>PAWN</a:t>
            </a:r>
          </a:p>
          <a:p>
            <a:endParaRPr lang="en-US" sz="2400" b="1" dirty="0">
              <a:highlight>
                <a:srgbClr val="FFFF00"/>
              </a:highlight>
            </a:endParaRPr>
          </a:p>
          <a:p>
            <a:endParaRPr lang="en-US" sz="2400" b="1" dirty="0">
              <a:highlight>
                <a:srgbClr val="FFFF00"/>
              </a:highlight>
            </a:endParaRPr>
          </a:p>
          <a:p>
            <a:r>
              <a:rPr lang="en-US" sz="2400" b="1" dirty="0">
                <a:highlight>
                  <a:srgbClr val="FFFF00"/>
                </a:highlight>
              </a:rPr>
              <a:t>KNIGHT</a:t>
            </a:r>
          </a:p>
          <a:p>
            <a:endParaRPr lang="en-US" sz="2400" b="1" dirty="0">
              <a:highlight>
                <a:srgbClr val="FFFF00"/>
              </a:highlight>
            </a:endParaRPr>
          </a:p>
          <a:p>
            <a:endParaRPr lang="en-US" sz="2400" b="1" dirty="0">
              <a:highlight>
                <a:srgbClr val="FFFF00"/>
              </a:highlight>
            </a:endParaRPr>
          </a:p>
          <a:p>
            <a:endParaRPr lang="en-US" sz="2400" b="1" dirty="0">
              <a:highlight>
                <a:srgbClr val="FFFF00"/>
              </a:highlight>
            </a:endParaRPr>
          </a:p>
          <a:p>
            <a:r>
              <a:rPr lang="en-US" sz="2400" b="1" dirty="0">
                <a:highlight>
                  <a:srgbClr val="FFFF00"/>
                </a:highlight>
              </a:rPr>
              <a:t>BISHOP</a:t>
            </a:r>
          </a:p>
          <a:p>
            <a:endParaRPr lang="en-US" sz="2400" b="1" dirty="0">
              <a:highlight>
                <a:srgbClr val="FFFF00"/>
              </a:highlight>
            </a:endParaRPr>
          </a:p>
          <a:p>
            <a:endParaRPr lang="en-US" sz="2400" b="1" dirty="0">
              <a:highlight>
                <a:srgbClr val="FFFF00"/>
              </a:highlight>
            </a:endParaRPr>
          </a:p>
          <a:p>
            <a:endParaRPr lang="en-US" sz="2400" b="1" dirty="0">
              <a:highlight>
                <a:srgbClr val="FFFF00"/>
              </a:highlight>
            </a:endParaRPr>
          </a:p>
          <a:p>
            <a:endParaRPr lang="en-US" sz="2400" b="1" dirty="0">
              <a:highlight>
                <a:srgbClr val="FFFF00"/>
              </a:highlight>
            </a:endParaRPr>
          </a:p>
          <a:p>
            <a:r>
              <a:rPr lang="en-US" sz="2400" b="1" dirty="0">
                <a:highlight>
                  <a:srgbClr val="FFFF00"/>
                </a:highlight>
              </a:rPr>
              <a:t>ROOK</a:t>
            </a:r>
          </a:p>
          <a:p>
            <a:endParaRPr lang="en-US" sz="2400" b="1" dirty="0">
              <a:highlight>
                <a:srgbClr val="FFFF00"/>
              </a:highlight>
            </a:endParaRPr>
          </a:p>
          <a:p>
            <a:endParaRPr lang="en-US" sz="2400" b="1" dirty="0">
              <a:highlight>
                <a:srgbClr val="FFFF00"/>
              </a:highlight>
            </a:endParaRPr>
          </a:p>
          <a:p>
            <a:endParaRPr lang="en-US" sz="2400" b="1" dirty="0">
              <a:highlight>
                <a:srgbClr val="FFFF00"/>
              </a:highlight>
            </a:endParaRPr>
          </a:p>
          <a:p>
            <a:r>
              <a:rPr lang="en-US" sz="2400" b="1" dirty="0">
                <a:highlight>
                  <a:srgbClr val="FFFF00"/>
                </a:highlight>
              </a:rPr>
              <a:t>QUEEN</a:t>
            </a:r>
          </a:p>
          <a:p>
            <a:endParaRPr lang="en-US" sz="2400" b="1" dirty="0">
              <a:highlight>
                <a:srgbClr val="FFFF00"/>
              </a:highlight>
            </a:endParaRPr>
          </a:p>
          <a:p>
            <a:endParaRPr lang="en-US" sz="2400" b="1" dirty="0">
              <a:highlight>
                <a:srgbClr val="FFFF00"/>
              </a:highlight>
            </a:endParaRPr>
          </a:p>
          <a:p>
            <a:r>
              <a:rPr lang="en-US" sz="2400" b="1" dirty="0">
                <a:highlight>
                  <a:srgbClr val="FFFF00"/>
                </a:highlight>
              </a:rPr>
              <a:t>KING</a:t>
            </a:r>
          </a:p>
        </p:txBody>
      </p:sp>
      <p:sp>
        <p:nvSpPr>
          <p:cNvPr id="4" name="Rectangle 3">
            <a:extLst>
              <a:ext uri="{FF2B5EF4-FFF2-40B4-BE49-F238E27FC236}">
                <a16:creationId xmlns:a16="http://schemas.microsoft.com/office/drawing/2014/main" id="{37869513-A47A-B3F4-5156-B7E3F08A2C59}"/>
              </a:ext>
            </a:extLst>
          </p:cNvPr>
          <p:cNvSpPr/>
          <p:nvPr/>
        </p:nvSpPr>
        <p:spPr>
          <a:xfrm>
            <a:off x="1300461" y="2819400"/>
            <a:ext cx="5171478" cy="5599307"/>
          </a:xfrm>
          <a:prstGeom prst="rect">
            <a:avLst/>
          </a:prstGeom>
          <a:blipFill dpi="0" rotWithShape="1">
            <a:blip r:embed="rId3">
              <a:alphaModFix amt="1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520986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B7DF06A-3E36-AF75-35D7-921420289306}"/>
              </a:ext>
            </a:extLst>
          </p:cNvPr>
          <p:cNvSpPr>
            <a:spLocks noGrp="1"/>
          </p:cNvSpPr>
          <p:nvPr>
            <p:ph type="title"/>
          </p:nvPr>
        </p:nvSpPr>
        <p:spPr>
          <a:xfrm>
            <a:off x="571500" y="444500"/>
            <a:ext cx="6718300" cy="9080500"/>
          </a:xfrm>
        </p:spPr>
        <p:txBody>
          <a:bodyPr/>
          <a:lstStyle/>
          <a:p>
            <a:r>
              <a:rPr lang="en-US" dirty="0"/>
              <a:t>Chess pieces SYMBOL</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spTree>
    <p:extLst>
      <p:ext uri="{BB962C8B-B14F-4D97-AF65-F5344CB8AC3E}">
        <p14:creationId xmlns:p14="http://schemas.microsoft.com/office/powerpoint/2010/main" val="23305392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B7DF06A-3E36-AF75-35D7-921420289306}"/>
              </a:ext>
            </a:extLst>
          </p:cNvPr>
          <p:cNvSpPr>
            <a:spLocks noGrp="1"/>
          </p:cNvSpPr>
          <p:nvPr>
            <p:ph type="title"/>
          </p:nvPr>
        </p:nvSpPr>
        <p:spPr>
          <a:xfrm>
            <a:off x="571500" y="444500"/>
            <a:ext cx="6718300" cy="9080500"/>
          </a:xfrm>
        </p:spPr>
        <p:txBody>
          <a:bodyPr/>
          <a:lstStyle/>
          <a:p>
            <a:r>
              <a:rPr lang="en-US" dirty="0"/>
              <a:t>Chess pieces SYMBOL</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spTree>
    <p:extLst>
      <p:ext uri="{BB962C8B-B14F-4D97-AF65-F5344CB8AC3E}">
        <p14:creationId xmlns:p14="http://schemas.microsoft.com/office/powerpoint/2010/main" val="3977463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B7DF06A-3E36-AF75-35D7-921420289306}"/>
              </a:ext>
            </a:extLst>
          </p:cNvPr>
          <p:cNvSpPr>
            <a:spLocks noGrp="1"/>
          </p:cNvSpPr>
          <p:nvPr>
            <p:ph type="title"/>
          </p:nvPr>
        </p:nvSpPr>
        <p:spPr>
          <a:xfrm>
            <a:off x="571500" y="444500"/>
            <a:ext cx="6718300" cy="9080500"/>
          </a:xfrm>
        </p:spPr>
        <p:txBody>
          <a:bodyPr/>
          <a:lstStyle/>
          <a:p>
            <a:r>
              <a:rPr lang="en-US" dirty="0"/>
              <a:t>Chess pieces SYMBOL</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spTree>
    <p:extLst>
      <p:ext uri="{BB962C8B-B14F-4D97-AF65-F5344CB8AC3E}">
        <p14:creationId xmlns:p14="http://schemas.microsoft.com/office/powerpoint/2010/main" val="31354180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B7DF06A-3E36-AF75-35D7-921420289306}"/>
              </a:ext>
            </a:extLst>
          </p:cNvPr>
          <p:cNvSpPr>
            <a:spLocks noGrp="1"/>
          </p:cNvSpPr>
          <p:nvPr>
            <p:ph type="title"/>
          </p:nvPr>
        </p:nvSpPr>
        <p:spPr>
          <a:xfrm>
            <a:off x="571500" y="444500"/>
            <a:ext cx="6718300" cy="9080500"/>
          </a:xfrm>
        </p:spPr>
        <p:txBody>
          <a:bodyPr/>
          <a:lstStyle/>
          <a:p>
            <a:r>
              <a:rPr lang="en-US" dirty="0"/>
              <a:t>Chess pieces SYMBOL</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spTree>
    <p:extLst>
      <p:ext uri="{BB962C8B-B14F-4D97-AF65-F5344CB8AC3E}">
        <p14:creationId xmlns:p14="http://schemas.microsoft.com/office/powerpoint/2010/main" val="3805170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300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B7DF06A-3E36-AF75-35D7-921420289306}"/>
              </a:ext>
            </a:extLst>
          </p:cNvPr>
          <p:cNvSpPr>
            <a:spLocks noGrp="1"/>
          </p:cNvSpPr>
          <p:nvPr>
            <p:ph type="title"/>
          </p:nvPr>
        </p:nvSpPr>
        <p:spPr>
          <a:xfrm>
            <a:off x="571500" y="444500"/>
            <a:ext cx="6718300" cy="9080500"/>
          </a:xfrm>
        </p:spPr>
        <p:txBody>
          <a:bodyPr/>
          <a:lstStyle/>
          <a:p>
            <a:r>
              <a:rPr lang="en-US" b="1" dirty="0">
                <a:highlight>
                  <a:srgbClr val="00FF00"/>
                </a:highlight>
              </a:rPr>
              <a:t>Chess pieces SYMBOL</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pic>
        <p:nvPicPr>
          <p:cNvPr id="2" name="Picture 1">
            <a:extLst>
              <a:ext uri="{FF2B5EF4-FFF2-40B4-BE49-F238E27FC236}">
                <a16:creationId xmlns:a16="http://schemas.microsoft.com/office/drawing/2014/main" id="{06B69A90-8947-1FC7-D1B0-54BD3B600ECE}"/>
              </a:ext>
            </a:extLst>
          </p:cNvPr>
          <p:cNvPicPr>
            <a:picLocks noChangeAspect="1"/>
          </p:cNvPicPr>
          <p:nvPr/>
        </p:nvPicPr>
        <p:blipFill rotWithShape="1">
          <a:blip r:embed="rId2">
            <a:extLst>
              <a:ext uri="{28A0092B-C50C-407E-A947-70E740481C1C}">
                <a14:useLocalDpi xmlns:a14="http://schemas.microsoft.com/office/drawing/2010/main" val="0"/>
              </a:ext>
            </a:extLst>
          </a:blip>
          <a:srcRect t="5502" r="83906" b="52041"/>
          <a:stretch/>
        </p:blipFill>
        <p:spPr>
          <a:xfrm>
            <a:off x="1203361" y="1238758"/>
            <a:ext cx="731387" cy="1051560"/>
          </a:xfrm>
          <a:prstGeom prst="rect">
            <a:avLst/>
          </a:prstGeom>
        </p:spPr>
      </p:pic>
      <p:pic>
        <p:nvPicPr>
          <p:cNvPr id="4" name="Picture 3">
            <a:extLst>
              <a:ext uri="{FF2B5EF4-FFF2-40B4-BE49-F238E27FC236}">
                <a16:creationId xmlns:a16="http://schemas.microsoft.com/office/drawing/2014/main" id="{F2EF4D99-53FD-0953-AFBD-3BE8C771198A}"/>
              </a:ext>
            </a:extLst>
          </p:cNvPr>
          <p:cNvPicPr>
            <a:picLocks noChangeAspect="1"/>
          </p:cNvPicPr>
          <p:nvPr/>
        </p:nvPicPr>
        <p:blipFill rotWithShape="1">
          <a:blip r:embed="rId2">
            <a:extLst>
              <a:ext uri="{28A0092B-C50C-407E-A947-70E740481C1C}">
                <a14:useLocalDpi xmlns:a14="http://schemas.microsoft.com/office/drawing/2010/main" val="0"/>
              </a:ext>
            </a:extLst>
          </a:blip>
          <a:srcRect l="18137" t="5478" r="67402" b="51349"/>
          <a:stretch/>
        </p:blipFill>
        <p:spPr>
          <a:xfrm>
            <a:off x="1263020" y="5345777"/>
            <a:ext cx="702468" cy="1143000"/>
          </a:xfrm>
          <a:prstGeom prst="rect">
            <a:avLst/>
          </a:prstGeom>
        </p:spPr>
      </p:pic>
      <p:pic>
        <p:nvPicPr>
          <p:cNvPr id="5" name="Picture 4">
            <a:extLst>
              <a:ext uri="{FF2B5EF4-FFF2-40B4-BE49-F238E27FC236}">
                <a16:creationId xmlns:a16="http://schemas.microsoft.com/office/drawing/2014/main" id="{2FFFF214-42C0-7C09-ADA7-2FDAA499FAFA}"/>
              </a:ext>
            </a:extLst>
          </p:cNvPr>
          <p:cNvPicPr>
            <a:picLocks noChangeAspect="1"/>
          </p:cNvPicPr>
          <p:nvPr/>
        </p:nvPicPr>
        <p:blipFill rotWithShape="1">
          <a:blip r:embed="rId2">
            <a:extLst>
              <a:ext uri="{28A0092B-C50C-407E-A947-70E740481C1C}">
                <a14:useLocalDpi xmlns:a14="http://schemas.microsoft.com/office/drawing/2010/main" val="0"/>
              </a:ext>
            </a:extLst>
          </a:blip>
          <a:srcRect l="17446" t="50070" r="65566" b="-450"/>
          <a:stretch/>
        </p:blipFill>
        <p:spPr>
          <a:xfrm>
            <a:off x="2741621" y="6796279"/>
            <a:ext cx="749808" cy="1211892"/>
          </a:xfrm>
          <a:prstGeom prst="rect">
            <a:avLst/>
          </a:prstGeom>
        </p:spPr>
      </p:pic>
      <p:pic>
        <p:nvPicPr>
          <p:cNvPr id="6" name="Picture 5">
            <a:extLst>
              <a:ext uri="{FF2B5EF4-FFF2-40B4-BE49-F238E27FC236}">
                <a16:creationId xmlns:a16="http://schemas.microsoft.com/office/drawing/2014/main" id="{8E7ACF5C-7AD2-BF3C-1088-53929FF7F148}"/>
              </a:ext>
            </a:extLst>
          </p:cNvPr>
          <p:cNvPicPr>
            <a:picLocks noChangeAspect="1"/>
          </p:cNvPicPr>
          <p:nvPr/>
        </p:nvPicPr>
        <p:blipFill rotWithShape="1">
          <a:blip r:embed="rId2">
            <a:extLst>
              <a:ext uri="{28A0092B-C50C-407E-A947-70E740481C1C}">
                <a14:useLocalDpi xmlns:a14="http://schemas.microsoft.com/office/drawing/2010/main" val="0"/>
              </a:ext>
            </a:extLst>
          </a:blip>
          <a:srcRect l="83012" t="57390"/>
          <a:stretch/>
        </p:blipFill>
        <p:spPr>
          <a:xfrm>
            <a:off x="2564391" y="1331095"/>
            <a:ext cx="769269" cy="1051560"/>
          </a:xfrm>
          <a:prstGeom prst="rect">
            <a:avLst/>
          </a:prstGeom>
        </p:spPr>
      </p:pic>
      <p:pic>
        <p:nvPicPr>
          <p:cNvPr id="7" name="Picture 6">
            <a:extLst>
              <a:ext uri="{FF2B5EF4-FFF2-40B4-BE49-F238E27FC236}">
                <a16:creationId xmlns:a16="http://schemas.microsoft.com/office/drawing/2014/main" id="{1AD622D3-3069-E1DD-057E-1B1D25DC8CA9}"/>
              </a:ext>
            </a:extLst>
          </p:cNvPr>
          <p:cNvPicPr>
            <a:picLocks noChangeAspect="1"/>
          </p:cNvPicPr>
          <p:nvPr/>
        </p:nvPicPr>
        <p:blipFill rotWithShape="1">
          <a:blip r:embed="rId2">
            <a:extLst>
              <a:ext uri="{28A0092B-C50C-407E-A947-70E740481C1C}">
                <a14:useLocalDpi xmlns:a14="http://schemas.microsoft.com/office/drawing/2010/main" val="0"/>
              </a:ext>
            </a:extLst>
          </a:blip>
          <a:srcRect t="48570" r="82031"/>
          <a:stretch/>
        </p:blipFill>
        <p:spPr>
          <a:xfrm>
            <a:off x="2728628" y="8168505"/>
            <a:ext cx="791354" cy="1234440"/>
          </a:xfrm>
          <a:prstGeom prst="rect">
            <a:avLst/>
          </a:prstGeom>
        </p:spPr>
      </p:pic>
      <p:pic>
        <p:nvPicPr>
          <p:cNvPr id="8" name="Picture 7">
            <a:extLst>
              <a:ext uri="{FF2B5EF4-FFF2-40B4-BE49-F238E27FC236}">
                <a16:creationId xmlns:a16="http://schemas.microsoft.com/office/drawing/2014/main" id="{5DC75DB5-8D53-E5E7-5271-2BCE36CFFC0B}"/>
              </a:ext>
            </a:extLst>
          </p:cNvPr>
          <p:cNvPicPr>
            <a:picLocks noChangeAspect="1"/>
          </p:cNvPicPr>
          <p:nvPr/>
        </p:nvPicPr>
        <p:blipFill rotWithShape="1">
          <a:blip r:embed="rId2">
            <a:extLst>
              <a:ext uri="{28A0092B-C50C-407E-A947-70E740481C1C}">
                <a14:useLocalDpi xmlns:a14="http://schemas.microsoft.com/office/drawing/2010/main" val="0"/>
              </a:ext>
            </a:extLst>
          </a:blip>
          <a:srcRect l="34496" t="52854" r="50635" b="2923"/>
          <a:stretch/>
        </p:blipFill>
        <p:spPr>
          <a:xfrm>
            <a:off x="2686128" y="3830989"/>
            <a:ext cx="705173" cy="1143000"/>
          </a:xfrm>
          <a:prstGeom prst="rect">
            <a:avLst/>
          </a:prstGeom>
        </p:spPr>
      </p:pic>
      <p:pic>
        <p:nvPicPr>
          <p:cNvPr id="9" name="Picture 8">
            <a:extLst>
              <a:ext uri="{FF2B5EF4-FFF2-40B4-BE49-F238E27FC236}">
                <a16:creationId xmlns:a16="http://schemas.microsoft.com/office/drawing/2014/main" id="{03B335F2-E7F2-06D0-DE03-4A74F275A175}"/>
              </a:ext>
            </a:extLst>
          </p:cNvPr>
          <p:cNvPicPr>
            <a:picLocks noChangeAspect="1"/>
          </p:cNvPicPr>
          <p:nvPr/>
        </p:nvPicPr>
        <p:blipFill rotWithShape="1">
          <a:blip r:embed="rId2">
            <a:extLst>
              <a:ext uri="{28A0092B-C50C-407E-A947-70E740481C1C}">
                <a14:useLocalDpi xmlns:a14="http://schemas.microsoft.com/office/drawing/2010/main" val="0"/>
              </a:ext>
            </a:extLst>
          </a:blip>
          <a:srcRect l="33126" t="2331" r="49886" b="47289"/>
          <a:stretch/>
        </p:blipFill>
        <p:spPr>
          <a:xfrm>
            <a:off x="1241460" y="2515616"/>
            <a:ext cx="707184" cy="1143000"/>
          </a:xfrm>
          <a:prstGeom prst="rect">
            <a:avLst/>
          </a:prstGeom>
        </p:spPr>
      </p:pic>
      <p:pic>
        <p:nvPicPr>
          <p:cNvPr id="10" name="Picture 9">
            <a:extLst>
              <a:ext uri="{FF2B5EF4-FFF2-40B4-BE49-F238E27FC236}">
                <a16:creationId xmlns:a16="http://schemas.microsoft.com/office/drawing/2014/main" id="{B922EE3F-8AA9-B888-944A-4E0FFDC8C382}"/>
              </a:ext>
            </a:extLst>
          </p:cNvPr>
          <p:cNvPicPr>
            <a:picLocks noChangeAspect="1"/>
          </p:cNvPicPr>
          <p:nvPr/>
        </p:nvPicPr>
        <p:blipFill rotWithShape="1">
          <a:blip r:embed="rId2">
            <a:extLst>
              <a:ext uri="{28A0092B-C50C-407E-A947-70E740481C1C}">
                <a14:useLocalDpi xmlns:a14="http://schemas.microsoft.com/office/drawing/2010/main" val="0"/>
              </a:ext>
            </a:extLst>
          </a:blip>
          <a:srcRect l="82031" t="1370" b="51523"/>
          <a:stretch/>
        </p:blipFill>
        <p:spPr>
          <a:xfrm>
            <a:off x="1300461" y="8174136"/>
            <a:ext cx="799984" cy="1143000"/>
          </a:xfrm>
          <a:prstGeom prst="rect">
            <a:avLst/>
          </a:prstGeom>
        </p:spPr>
      </p:pic>
      <p:pic>
        <p:nvPicPr>
          <p:cNvPr id="11" name="Picture 10">
            <a:extLst>
              <a:ext uri="{FF2B5EF4-FFF2-40B4-BE49-F238E27FC236}">
                <a16:creationId xmlns:a16="http://schemas.microsoft.com/office/drawing/2014/main" id="{816D5F1F-FB7B-4AD9-BC85-0F573001AEE1}"/>
              </a:ext>
            </a:extLst>
          </p:cNvPr>
          <p:cNvPicPr>
            <a:picLocks noChangeAspect="1"/>
          </p:cNvPicPr>
          <p:nvPr/>
        </p:nvPicPr>
        <p:blipFill rotWithShape="1">
          <a:blip r:embed="rId2">
            <a:extLst>
              <a:ext uri="{28A0092B-C50C-407E-A947-70E740481C1C}">
                <a14:useLocalDpi xmlns:a14="http://schemas.microsoft.com/office/drawing/2010/main" val="0"/>
              </a:ext>
            </a:extLst>
          </a:blip>
          <a:srcRect l="66702" t="55190" r="18112" b="5097"/>
          <a:stretch/>
        </p:blipFill>
        <p:spPr>
          <a:xfrm>
            <a:off x="2697663" y="5396184"/>
            <a:ext cx="731520" cy="1042629"/>
          </a:xfrm>
          <a:prstGeom prst="rect">
            <a:avLst/>
          </a:prstGeom>
        </p:spPr>
      </p:pic>
      <p:pic>
        <p:nvPicPr>
          <p:cNvPr id="12" name="Picture 11">
            <a:extLst>
              <a:ext uri="{FF2B5EF4-FFF2-40B4-BE49-F238E27FC236}">
                <a16:creationId xmlns:a16="http://schemas.microsoft.com/office/drawing/2014/main" id="{25364F25-243A-82E6-53A4-BC3DC02503FE}"/>
              </a:ext>
            </a:extLst>
          </p:cNvPr>
          <p:cNvPicPr>
            <a:picLocks noChangeAspect="1"/>
          </p:cNvPicPr>
          <p:nvPr/>
        </p:nvPicPr>
        <p:blipFill rotWithShape="1">
          <a:blip r:embed="rId2">
            <a:extLst>
              <a:ext uri="{28A0092B-C50C-407E-A947-70E740481C1C}">
                <a14:useLocalDpi xmlns:a14="http://schemas.microsoft.com/office/drawing/2010/main" val="0"/>
              </a:ext>
            </a:extLst>
          </a:blip>
          <a:srcRect l="65234" t="144" r="16797" b="50813"/>
          <a:stretch/>
        </p:blipFill>
        <p:spPr>
          <a:xfrm>
            <a:off x="1263020" y="6738113"/>
            <a:ext cx="768392" cy="1143000"/>
          </a:xfrm>
          <a:prstGeom prst="rect">
            <a:avLst/>
          </a:prstGeom>
        </p:spPr>
      </p:pic>
      <p:pic>
        <p:nvPicPr>
          <p:cNvPr id="13" name="Picture 12">
            <a:extLst>
              <a:ext uri="{FF2B5EF4-FFF2-40B4-BE49-F238E27FC236}">
                <a16:creationId xmlns:a16="http://schemas.microsoft.com/office/drawing/2014/main" id="{080DA19B-4DE0-23B6-3A5C-EE505E423295}"/>
              </a:ext>
            </a:extLst>
          </p:cNvPr>
          <p:cNvPicPr>
            <a:picLocks noChangeAspect="1"/>
          </p:cNvPicPr>
          <p:nvPr/>
        </p:nvPicPr>
        <p:blipFill rotWithShape="1">
          <a:blip r:embed="rId2">
            <a:extLst>
              <a:ext uri="{28A0092B-C50C-407E-A947-70E740481C1C}">
                <a14:useLocalDpi xmlns:a14="http://schemas.microsoft.com/office/drawing/2010/main" val="0"/>
              </a:ext>
            </a:extLst>
          </a:blip>
          <a:srcRect l="49714" t="50956" r="32318"/>
          <a:stretch/>
        </p:blipFill>
        <p:spPr>
          <a:xfrm>
            <a:off x="2596541" y="2490216"/>
            <a:ext cx="768392" cy="1143000"/>
          </a:xfrm>
          <a:prstGeom prst="rect">
            <a:avLst/>
          </a:prstGeom>
        </p:spPr>
      </p:pic>
      <p:pic>
        <p:nvPicPr>
          <p:cNvPr id="14" name="Picture 13">
            <a:extLst>
              <a:ext uri="{FF2B5EF4-FFF2-40B4-BE49-F238E27FC236}">
                <a16:creationId xmlns:a16="http://schemas.microsoft.com/office/drawing/2014/main" id="{9A814642-318D-1087-4604-73A6F4286A38}"/>
              </a:ext>
            </a:extLst>
          </p:cNvPr>
          <p:cNvPicPr>
            <a:picLocks noChangeAspect="1"/>
          </p:cNvPicPr>
          <p:nvPr/>
        </p:nvPicPr>
        <p:blipFill rotWithShape="1">
          <a:blip r:embed="rId2">
            <a:extLst>
              <a:ext uri="{28A0092B-C50C-407E-A947-70E740481C1C}">
                <a14:useLocalDpi xmlns:a14="http://schemas.microsoft.com/office/drawing/2010/main" val="0"/>
              </a:ext>
            </a:extLst>
          </a:blip>
          <a:srcRect l="50490" t="3110" r="34314" b="52080"/>
          <a:stretch/>
        </p:blipFill>
        <p:spPr>
          <a:xfrm>
            <a:off x="1263020" y="3813877"/>
            <a:ext cx="711221" cy="1143000"/>
          </a:xfrm>
          <a:prstGeom prst="rect">
            <a:avLst/>
          </a:prstGeom>
        </p:spPr>
      </p:pic>
      <p:sp>
        <p:nvSpPr>
          <p:cNvPr id="16" name="TextBox 15">
            <a:extLst>
              <a:ext uri="{FF2B5EF4-FFF2-40B4-BE49-F238E27FC236}">
                <a16:creationId xmlns:a16="http://schemas.microsoft.com/office/drawing/2014/main" id="{AA8FC2D0-9D58-DE31-BCD1-BFD154745018}"/>
              </a:ext>
            </a:extLst>
          </p:cNvPr>
          <p:cNvSpPr txBox="1"/>
          <p:nvPr/>
        </p:nvSpPr>
        <p:spPr>
          <a:xfrm>
            <a:off x="5599934" y="1520547"/>
            <a:ext cx="1561646" cy="7201972"/>
          </a:xfrm>
          <a:prstGeom prst="rect">
            <a:avLst/>
          </a:prstGeom>
          <a:noFill/>
        </p:spPr>
        <p:txBody>
          <a:bodyPr wrap="none" rtlCol="0">
            <a:spAutoFit/>
          </a:bodyPr>
          <a:lstStyle/>
          <a:p>
            <a:r>
              <a:rPr lang="en-US" sz="2100" b="1" dirty="0">
                <a:highlight>
                  <a:srgbClr val="FFFF00"/>
                </a:highlight>
                <a:latin typeface="Arial" panose="020B0604020202020204" pitchFamily="34" charset="0"/>
                <a:cs typeface="Arial" panose="020B0604020202020204" pitchFamily="34" charset="0"/>
              </a:rPr>
              <a:t>No symbol</a:t>
            </a:r>
          </a:p>
          <a:p>
            <a:endParaRPr lang="en-US" sz="2100" b="1" dirty="0">
              <a:highlight>
                <a:srgbClr val="FFFF00"/>
              </a:highlight>
            </a:endParaRPr>
          </a:p>
          <a:p>
            <a:endParaRPr lang="en-US" sz="2100" b="1" dirty="0">
              <a:highlight>
                <a:srgbClr val="FFFF00"/>
              </a:highlight>
            </a:endParaRPr>
          </a:p>
          <a:p>
            <a:endParaRPr lang="en-US" sz="2100" b="1" dirty="0">
              <a:highlight>
                <a:srgbClr val="FFFF00"/>
              </a:highlight>
            </a:endParaRPr>
          </a:p>
          <a:p>
            <a:r>
              <a:rPr lang="en-US" sz="2100" b="1" dirty="0">
                <a:highlight>
                  <a:srgbClr val="FFFF00"/>
                </a:highlight>
              </a:rPr>
              <a:t>N</a:t>
            </a:r>
          </a:p>
          <a:p>
            <a:endParaRPr lang="en-US" sz="2100" b="1" dirty="0">
              <a:highlight>
                <a:srgbClr val="FFFF00"/>
              </a:highlight>
            </a:endParaRPr>
          </a:p>
          <a:p>
            <a:endParaRPr lang="en-US" sz="2100" b="1" dirty="0">
              <a:highlight>
                <a:srgbClr val="FFFF00"/>
              </a:highlight>
            </a:endParaRPr>
          </a:p>
          <a:p>
            <a:endParaRPr lang="en-US" sz="2100" b="1" dirty="0">
              <a:highlight>
                <a:srgbClr val="FFFF00"/>
              </a:highlight>
            </a:endParaRPr>
          </a:p>
          <a:p>
            <a:r>
              <a:rPr lang="en-US" sz="2100" b="1" dirty="0">
                <a:highlight>
                  <a:srgbClr val="FFFF00"/>
                </a:highlight>
              </a:rPr>
              <a:t>B</a:t>
            </a:r>
          </a:p>
          <a:p>
            <a:endParaRPr lang="en-US" sz="2100" b="1" dirty="0">
              <a:highlight>
                <a:srgbClr val="FFFF00"/>
              </a:highlight>
            </a:endParaRPr>
          </a:p>
          <a:p>
            <a:endParaRPr lang="en-US" sz="2100" b="1" dirty="0">
              <a:highlight>
                <a:srgbClr val="FFFF00"/>
              </a:highlight>
            </a:endParaRPr>
          </a:p>
          <a:p>
            <a:endParaRPr lang="en-US" sz="2100" b="1" dirty="0">
              <a:highlight>
                <a:srgbClr val="FFFF00"/>
              </a:highlight>
            </a:endParaRPr>
          </a:p>
          <a:p>
            <a:endParaRPr lang="en-US" sz="2100" b="1" dirty="0">
              <a:highlight>
                <a:srgbClr val="FFFF00"/>
              </a:highlight>
            </a:endParaRPr>
          </a:p>
          <a:p>
            <a:r>
              <a:rPr lang="en-US" sz="2100" b="1" dirty="0">
                <a:highlight>
                  <a:srgbClr val="FFFF00"/>
                </a:highlight>
              </a:rPr>
              <a:t>R</a:t>
            </a:r>
          </a:p>
          <a:p>
            <a:endParaRPr lang="en-US" sz="2100" b="1" dirty="0">
              <a:highlight>
                <a:srgbClr val="FFFF00"/>
              </a:highlight>
            </a:endParaRPr>
          </a:p>
          <a:p>
            <a:endParaRPr lang="en-US" sz="2100" b="1" dirty="0">
              <a:highlight>
                <a:srgbClr val="FFFF00"/>
              </a:highlight>
            </a:endParaRPr>
          </a:p>
          <a:p>
            <a:endParaRPr lang="en-US" sz="2100" b="1" dirty="0">
              <a:highlight>
                <a:srgbClr val="FFFF00"/>
              </a:highlight>
            </a:endParaRPr>
          </a:p>
          <a:p>
            <a:r>
              <a:rPr lang="en-US" sz="2100" b="1" dirty="0">
                <a:highlight>
                  <a:srgbClr val="FFFF00"/>
                </a:highlight>
              </a:rPr>
              <a:t>Q</a:t>
            </a:r>
          </a:p>
          <a:p>
            <a:endParaRPr lang="en-US" sz="2100" b="1" dirty="0">
              <a:highlight>
                <a:srgbClr val="FFFF00"/>
              </a:highlight>
            </a:endParaRPr>
          </a:p>
          <a:p>
            <a:endParaRPr lang="en-US" sz="2100" b="1" dirty="0">
              <a:highlight>
                <a:srgbClr val="FFFF00"/>
              </a:highlight>
            </a:endParaRPr>
          </a:p>
          <a:p>
            <a:endParaRPr lang="en-US" sz="2100" b="1" dirty="0">
              <a:highlight>
                <a:srgbClr val="FFFF00"/>
              </a:highlight>
            </a:endParaRPr>
          </a:p>
          <a:p>
            <a:r>
              <a:rPr lang="en-US" sz="2100" b="1" dirty="0">
                <a:highlight>
                  <a:srgbClr val="FFFF00"/>
                </a:highlight>
              </a:rPr>
              <a:t>K</a:t>
            </a:r>
          </a:p>
        </p:txBody>
      </p:sp>
      <p:sp>
        <p:nvSpPr>
          <p:cNvPr id="18" name="TextBox 17">
            <a:extLst>
              <a:ext uri="{FF2B5EF4-FFF2-40B4-BE49-F238E27FC236}">
                <a16:creationId xmlns:a16="http://schemas.microsoft.com/office/drawing/2014/main" id="{51C164CE-F983-B99C-E548-9328CFD1E5F5}"/>
              </a:ext>
            </a:extLst>
          </p:cNvPr>
          <p:cNvSpPr txBox="1"/>
          <p:nvPr/>
        </p:nvSpPr>
        <p:spPr>
          <a:xfrm>
            <a:off x="3783834" y="1520547"/>
            <a:ext cx="1334020" cy="7201972"/>
          </a:xfrm>
          <a:prstGeom prst="rect">
            <a:avLst/>
          </a:prstGeom>
          <a:noFill/>
        </p:spPr>
        <p:txBody>
          <a:bodyPr wrap="none" rtlCol="0">
            <a:spAutoFit/>
          </a:bodyPr>
          <a:lstStyle/>
          <a:p>
            <a:r>
              <a:rPr lang="en-US" sz="2100" b="1" dirty="0">
                <a:highlight>
                  <a:srgbClr val="FFFF00"/>
                </a:highlight>
              </a:rPr>
              <a:t>PAWN</a:t>
            </a:r>
          </a:p>
          <a:p>
            <a:endParaRPr lang="en-US" sz="2100" b="1" dirty="0">
              <a:highlight>
                <a:srgbClr val="FFFF00"/>
              </a:highlight>
            </a:endParaRPr>
          </a:p>
          <a:p>
            <a:endParaRPr lang="en-US" sz="2100" b="1" dirty="0">
              <a:highlight>
                <a:srgbClr val="FFFF00"/>
              </a:highlight>
            </a:endParaRPr>
          </a:p>
          <a:p>
            <a:endParaRPr lang="en-US" sz="2100" b="1" dirty="0">
              <a:highlight>
                <a:srgbClr val="FFFF00"/>
              </a:highlight>
            </a:endParaRPr>
          </a:p>
          <a:p>
            <a:r>
              <a:rPr lang="en-US" sz="2100" b="1" dirty="0">
                <a:highlight>
                  <a:srgbClr val="FFFF00"/>
                </a:highlight>
              </a:rPr>
              <a:t>KNIGHT</a:t>
            </a:r>
          </a:p>
          <a:p>
            <a:endParaRPr lang="en-US" sz="2100" b="1" dirty="0">
              <a:highlight>
                <a:srgbClr val="FFFF00"/>
              </a:highlight>
            </a:endParaRPr>
          </a:p>
          <a:p>
            <a:endParaRPr lang="en-US" sz="2100" b="1" dirty="0">
              <a:highlight>
                <a:srgbClr val="FFFF00"/>
              </a:highlight>
            </a:endParaRPr>
          </a:p>
          <a:p>
            <a:endParaRPr lang="en-US" sz="2100" b="1" dirty="0">
              <a:highlight>
                <a:srgbClr val="FFFF00"/>
              </a:highlight>
            </a:endParaRPr>
          </a:p>
          <a:p>
            <a:r>
              <a:rPr lang="en-US" sz="2100" b="1" dirty="0">
                <a:highlight>
                  <a:srgbClr val="FFFF00"/>
                </a:highlight>
              </a:rPr>
              <a:t>BISHOP</a:t>
            </a:r>
          </a:p>
          <a:p>
            <a:endParaRPr lang="en-US" sz="2100" b="1" dirty="0">
              <a:highlight>
                <a:srgbClr val="FFFF00"/>
              </a:highlight>
            </a:endParaRPr>
          </a:p>
          <a:p>
            <a:endParaRPr lang="en-US" sz="2100" b="1" dirty="0">
              <a:highlight>
                <a:srgbClr val="FFFF00"/>
              </a:highlight>
            </a:endParaRPr>
          </a:p>
          <a:p>
            <a:endParaRPr lang="en-US" sz="2100" b="1" dirty="0">
              <a:highlight>
                <a:srgbClr val="FFFF00"/>
              </a:highlight>
            </a:endParaRPr>
          </a:p>
          <a:p>
            <a:endParaRPr lang="en-US" sz="2100" b="1" dirty="0">
              <a:highlight>
                <a:srgbClr val="FFFF00"/>
              </a:highlight>
            </a:endParaRPr>
          </a:p>
          <a:p>
            <a:r>
              <a:rPr lang="en-US" sz="2100" b="1" dirty="0">
                <a:highlight>
                  <a:srgbClr val="FFFF00"/>
                </a:highlight>
              </a:rPr>
              <a:t>ROOK</a:t>
            </a:r>
          </a:p>
          <a:p>
            <a:endParaRPr lang="en-US" sz="2100" b="1" dirty="0">
              <a:highlight>
                <a:srgbClr val="FFFF00"/>
              </a:highlight>
            </a:endParaRPr>
          </a:p>
          <a:p>
            <a:endParaRPr lang="en-US" sz="2100" b="1" dirty="0">
              <a:highlight>
                <a:srgbClr val="FFFF00"/>
              </a:highlight>
            </a:endParaRPr>
          </a:p>
          <a:p>
            <a:endParaRPr lang="en-US" sz="2100" b="1" dirty="0">
              <a:highlight>
                <a:srgbClr val="FFFF00"/>
              </a:highlight>
            </a:endParaRPr>
          </a:p>
          <a:p>
            <a:r>
              <a:rPr lang="en-US" sz="2100" b="1" dirty="0">
                <a:highlight>
                  <a:srgbClr val="FFFF00"/>
                </a:highlight>
              </a:rPr>
              <a:t>QUEEN</a:t>
            </a:r>
          </a:p>
          <a:p>
            <a:endParaRPr lang="en-US" sz="2100" b="1" dirty="0">
              <a:highlight>
                <a:srgbClr val="FFFF00"/>
              </a:highlight>
            </a:endParaRPr>
          </a:p>
          <a:p>
            <a:endParaRPr lang="en-US" sz="2100" b="1" dirty="0">
              <a:highlight>
                <a:srgbClr val="FFFF00"/>
              </a:highlight>
            </a:endParaRPr>
          </a:p>
          <a:p>
            <a:endParaRPr lang="en-US" sz="2100" b="1" dirty="0">
              <a:highlight>
                <a:srgbClr val="FFFF00"/>
              </a:highlight>
            </a:endParaRPr>
          </a:p>
          <a:p>
            <a:r>
              <a:rPr lang="en-US" sz="2100" b="1" dirty="0">
                <a:highlight>
                  <a:srgbClr val="FFFF00"/>
                </a:highlight>
              </a:rPr>
              <a:t>KING</a:t>
            </a:r>
          </a:p>
        </p:txBody>
      </p:sp>
      <p:sp>
        <p:nvSpPr>
          <p:cNvPr id="15" name="Rectangle 14">
            <a:extLst>
              <a:ext uri="{FF2B5EF4-FFF2-40B4-BE49-F238E27FC236}">
                <a16:creationId xmlns:a16="http://schemas.microsoft.com/office/drawing/2014/main" id="{0B39ECB5-63C0-50A6-8816-3B2209EA433A}"/>
              </a:ext>
            </a:extLst>
          </p:cNvPr>
          <p:cNvSpPr/>
          <p:nvPr/>
        </p:nvSpPr>
        <p:spPr>
          <a:xfrm>
            <a:off x="1300461" y="2819400"/>
            <a:ext cx="5171478" cy="5599307"/>
          </a:xfrm>
          <a:prstGeom prst="rect">
            <a:avLst/>
          </a:prstGeom>
          <a:blipFill dpi="0" rotWithShape="1">
            <a:blip r:embed="rId3">
              <a:alphaModFix amt="1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43512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B7DF06A-3E36-AF75-35D7-921420289306}"/>
              </a:ext>
            </a:extLst>
          </p:cNvPr>
          <p:cNvSpPr>
            <a:spLocks noGrp="1"/>
          </p:cNvSpPr>
          <p:nvPr>
            <p:ph type="title"/>
          </p:nvPr>
        </p:nvSpPr>
        <p:spPr>
          <a:xfrm>
            <a:off x="571500" y="444500"/>
            <a:ext cx="6718300" cy="9080500"/>
          </a:xfrm>
        </p:spPr>
        <p:txBody>
          <a:bodyPr/>
          <a:lstStyle/>
          <a:p>
            <a:r>
              <a:rPr lang="en-US" b="1" dirty="0">
                <a:highlight>
                  <a:srgbClr val="00FF00"/>
                </a:highlight>
              </a:rPr>
              <a:t>Chess pieces POINTS</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pic>
        <p:nvPicPr>
          <p:cNvPr id="2" name="Picture 1">
            <a:extLst>
              <a:ext uri="{FF2B5EF4-FFF2-40B4-BE49-F238E27FC236}">
                <a16:creationId xmlns:a16="http://schemas.microsoft.com/office/drawing/2014/main" id="{0C906821-54C6-2D64-39BC-1CE05A025DE3}"/>
              </a:ext>
            </a:extLst>
          </p:cNvPr>
          <p:cNvPicPr>
            <a:picLocks noChangeAspect="1"/>
          </p:cNvPicPr>
          <p:nvPr/>
        </p:nvPicPr>
        <p:blipFill rotWithShape="1">
          <a:blip r:embed="rId2">
            <a:extLst>
              <a:ext uri="{28A0092B-C50C-407E-A947-70E740481C1C}">
                <a14:useLocalDpi xmlns:a14="http://schemas.microsoft.com/office/drawing/2010/main" val="0"/>
              </a:ext>
            </a:extLst>
          </a:blip>
          <a:srcRect t="5502" r="83906" b="52041"/>
          <a:stretch/>
        </p:blipFill>
        <p:spPr>
          <a:xfrm>
            <a:off x="1203361" y="1238758"/>
            <a:ext cx="731387" cy="1051560"/>
          </a:xfrm>
          <a:prstGeom prst="rect">
            <a:avLst/>
          </a:prstGeom>
        </p:spPr>
      </p:pic>
      <p:pic>
        <p:nvPicPr>
          <p:cNvPr id="4" name="Picture 3">
            <a:extLst>
              <a:ext uri="{FF2B5EF4-FFF2-40B4-BE49-F238E27FC236}">
                <a16:creationId xmlns:a16="http://schemas.microsoft.com/office/drawing/2014/main" id="{0EA75E09-77F2-0C55-F6D5-6B373DAE21C3}"/>
              </a:ext>
            </a:extLst>
          </p:cNvPr>
          <p:cNvPicPr>
            <a:picLocks noChangeAspect="1"/>
          </p:cNvPicPr>
          <p:nvPr/>
        </p:nvPicPr>
        <p:blipFill rotWithShape="1">
          <a:blip r:embed="rId2">
            <a:extLst>
              <a:ext uri="{28A0092B-C50C-407E-A947-70E740481C1C}">
                <a14:useLocalDpi xmlns:a14="http://schemas.microsoft.com/office/drawing/2010/main" val="0"/>
              </a:ext>
            </a:extLst>
          </a:blip>
          <a:srcRect l="18137" t="5478" r="67402" b="51349"/>
          <a:stretch/>
        </p:blipFill>
        <p:spPr>
          <a:xfrm>
            <a:off x="1263020" y="5345777"/>
            <a:ext cx="702468" cy="1143000"/>
          </a:xfrm>
          <a:prstGeom prst="rect">
            <a:avLst/>
          </a:prstGeom>
        </p:spPr>
      </p:pic>
      <p:pic>
        <p:nvPicPr>
          <p:cNvPr id="5" name="Picture 4">
            <a:extLst>
              <a:ext uri="{FF2B5EF4-FFF2-40B4-BE49-F238E27FC236}">
                <a16:creationId xmlns:a16="http://schemas.microsoft.com/office/drawing/2014/main" id="{2A8E4F9D-973E-F693-620D-FA21347ECE0C}"/>
              </a:ext>
            </a:extLst>
          </p:cNvPr>
          <p:cNvPicPr>
            <a:picLocks noChangeAspect="1"/>
          </p:cNvPicPr>
          <p:nvPr/>
        </p:nvPicPr>
        <p:blipFill rotWithShape="1">
          <a:blip r:embed="rId2">
            <a:extLst>
              <a:ext uri="{28A0092B-C50C-407E-A947-70E740481C1C}">
                <a14:useLocalDpi xmlns:a14="http://schemas.microsoft.com/office/drawing/2010/main" val="0"/>
              </a:ext>
            </a:extLst>
          </a:blip>
          <a:srcRect l="17446" t="50070" r="65566" b="-450"/>
          <a:stretch/>
        </p:blipFill>
        <p:spPr>
          <a:xfrm>
            <a:off x="2741621" y="6796279"/>
            <a:ext cx="749808" cy="1211892"/>
          </a:xfrm>
          <a:prstGeom prst="rect">
            <a:avLst/>
          </a:prstGeom>
        </p:spPr>
      </p:pic>
      <p:pic>
        <p:nvPicPr>
          <p:cNvPr id="6" name="Picture 5">
            <a:extLst>
              <a:ext uri="{FF2B5EF4-FFF2-40B4-BE49-F238E27FC236}">
                <a16:creationId xmlns:a16="http://schemas.microsoft.com/office/drawing/2014/main" id="{BAE6B970-96C9-D626-3995-2661BB6574E9}"/>
              </a:ext>
            </a:extLst>
          </p:cNvPr>
          <p:cNvPicPr>
            <a:picLocks noChangeAspect="1"/>
          </p:cNvPicPr>
          <p:nvPr/>
        </p:nvPicPr>
        <p:blipFill rotWithShape="1">
          <a:blip r:embed="rId2">
            <a:extLst>
              <a:ext uri="{28A0092B-C50C-407E-A947-70E740481C1C}">
                <a14:useLocalDpi xmlns:a14="http://schemas.microsoft.com/office/drawing/2010/main" val="0"/>
              </a:ext>
            </a:extLst>
          </a:blip>
          <a:srcRect l="83012" t="57390"/>
          <a:stretch/>
        </p:blipFill>
        <p:spPr>
          <a:xfrm>
            <a:off x="2564391" y="1331095"/>
            <a:ext cx="769269" cy="1051560"/>
          </a:xfrm>
          <a:prstGeom prst="rect">
            <a:avLst/>
          </a:prstGeom>
        </p:spPr>
      </p:pic>
      <p:pic>
        <p:nvPicPr>
          <p:cNvPr id="7" name="Picture 6">
            <a:extLst>
              <a:ext uri="{FF2B5EF4-FFF2-40B4-BE49-F238E27FC236}">
                <a16:creationId xmlns:a16="http://schemas.microsoft.com/office/drawing/2014/main" id="{BB29D1AF-A2AE-9F59-E0E3-DB36288D3DDA}"/>
              </a:ext>
            </a:extLst>
          </p:cNvPr>
          <p:cNvPicPr>
            <a:picLocks noChangeAspect="1"/>
          </p:cNvPicPr>
          <p:nvPr/>
        </p:nvPicPr>
        <p:blipFill rotWithShape="1">
          <a:blip r:embed="rId2">
            <a:extLst>
              <a:ext uri="{28A0092B-C50C-407E-A947-70E740481C1C}">
                <a14:useLocalDpi xmlns:a14="http://schemas.microsoft.com/office/drawing/2010/main" val="0"/>
              </a:ext>
            </a:extLst>
          </a:blip>
          <a:srcRect t="48570" r="82031"/>
          <a:stretch/>
        </p:blipFill>
        <p:spPr>
          <a:xfrm>
            <a:off x="2728628" y="8168505"/>
            <a:ext cx="791354" cy="1234440"/>
          </a:xfrm>
          <a:prstGeom prst="rect">
            <a:avLst/>
          </a:prstGeom>
        </p:spPr>
      </p:pic>
      <p:pic>
        <p:nvPicPr>
          <p:cNvPr id="8" name="Picture 7">
            <a:extLst>
              <a:ext uri="{FF2B5EF4-FFF2-40B4-BE49-F238E27FC236}">
                <a16:creationId xmlns:a16="http://schemas.microsoft.com/office/drawing/2014/main" id="{83672B2F-BDE3-2FDF-DD25-26542BB07DE6}"/>
              </a:ext>
            </a:extLst>
          </p:cNvPr>
          <p:cNvPicPr>
            <a:picLocks noChangeAspect="1"/>
          </p:cNvPicPr>
          <p:nvPr/>
        </p:nvPicPr>
        <p:blipFill rotWithShape="1">
          <a:blip r:embed="rId2">
            <a:extLst>
              <a:ext uri="{28A0092B-C50C-407E-A947-70E740481C1C}">
                <a14:useLocalDpi xmlns:a14="http://schemas.microsoft.com/office/drawing/2010/main" val="0"/>
              </a:ext>
            </a:extLst>
          </a:blip>
          <a:srcRect l="34496" t="52854" r="50635" b="2923"/>
          <a:stretch/>
        </p:blipFill>
        <p:spPr>
          <a:xfrm>
            <a:off x="2686128" y="3830989"/>
            <a:ext cx="705173" cy="1143000"/>
          </a:xfrm>
          <a:prstGeom prst="rect">
            <a:avLst/>
          </a:prstGeom>
        </p:spPr>
      </p:pic>
      <p:pic>
        <p:nvPicPr>
          <p:cNvPr id="9" name="Picture 8">
            <a:extLst>
              <a:ext uri="{FF2B5EF4-FFF2-40B4-BE49-F238E27FC236}">
                <a16:creationId xmlns:a16="http://schemas.microsoft.com/office/drawing/2014/main" id="{94B9FEE6-3D46-8C75-2E59-979C224AA89E}"/>
              </a:ext>
            </a:extLst>
          </p:cNvPr>
          <p:cNvPicPr>
            <a:picLocks noChangeAspect="1"/>
          </p:cNvPicPr>
          <p:nvPr/>
        </p:nvPicPr>
        <p:blipFill rotWithShape="1">
          <a:blip r:embed="rId2">
            <a:extLst>
              <a:ext uri="{28A0092B-C50C-407E-A947-70E740481C1C}">
                <a14:useLocalDpi xmlns:a14="http://schemas.microsoft.com/office/drawing/2010/main" val="0"/>
              </a:ext>
            </a:extLst>
          </a:blip>
          <a:srcRect l="33126" t="2331" r="49886" b="47289"/>
          <a:stretch/>
        </p:blipFill>
        <p:spPr>
          <a:xfrm>
            <a:off x="1241460" y="2515616"/>
            <a:ext cx="707184" cy="1143000"/>
          </a:xfrm>
          <a:prstGeom prst="rect">
            <a:avLst/>
          </a:prstGeom>
        </p:spPr>
      </p:pic>
      <p:pic>
        <p:nvPicPr>
          <p:cNvPr id="10" name="Picture 9">
            <a:extLst>
              <a:ext uri="{FF2B5EF4-FFF2-40B4-BE49-F238E27FC236}">
                <a16:creationId xmlns:a16="http://schemas.microsoft.com/office/drawing/2014/main" id="{CF055790-4330-1169-F20D-FDA53D758A93}"/>
              </a:ext>
            </a:extLst>
          </p:cNvPr>
          <p:cNvPicPr>
            <a:picLocks noChangeAspect="1"/>
          </p:cNvPicPr>
          <p:nvPr/>
        </p:nvPicPr>
        <p:blipFill rotWithShape="1">
          <a:blip r:embed="rId2">
            <a:extLst>
              <a:ext uri="{28A0092B-C50C-407E-A947-70E740481C1C}">
                <a14:useLocalDpi xmlns:a14="http://schemas.microsoft.com/office/drawing/2010/main" val="0"/>
              </a:ext>
            </a:extLst>
          </a:blip>
          <a:srcRect l="82031" t="1370" b="51523"/>
          <a:stretch/>
        </p:blipFill>
        <p:spPr>
          <a:xfrm>
            <a:off x="1300461" y="8174136"/>
            <a:ext cx="799984" cy="1143000"/>
          </a:xfrm>
          <a:prstGeom prst="rect">
            <a:avLst/>
          </a:prstGeom>
        </p:spPr>
      </p:pic>
      <p:pic>
        <p:nvPicPr>
          <p:cNvPr id="11" name="Picture 10">
            <a:extLst>
              <a:ext uri="{FF2B5EF4-FFF2-40B4-BE49-F238E27FC236}">
                <a16:creationId xmlns:a16="http://schemas.microsoft.com/office/drawing/2014/main" id="{2DF21ED2-8BB5-A3FA-9F38-91EA9946A0CE}"/>
              </a:ext>
            </a:extLst>
          </p:cNvPr>
          <p:cNvPicPr>
            <a:picLocks noChangeAspect="1"/>
          </p:cNvPicPr>
          <p:nvPr/>
        </p:nvPicPr>
        <p:blipFill rotWithShape="1">
          <a:blip r:embed="rId2">
            <a:extLst>
              <a:ext uri="{28A0092B-C50C-407E-A947-70E740481C1C}">
                <a14:useLocalDpi xmlns:a14="http://schemas.microsoft.com/office/drawing/2010/main" val="0"/>
              </a:ext>
            </a:extLst>
          </a:blip>
          <a:srcRect l="66702" t="55190" r="18112" b="5097"/>
          <a:stretch/>
        </p:blipFill>
        <p:spPr>
          <a:xfrm>
            <a:off x="2697663" y="5396184"/>
            <a:ext cx="731520" cy="1042629"/>
          </a:xfrm>
          <a:prstGeom prst="rect">
            <a:avLst/>
          </a:prstGeom>
        </p:spPr>
      </p:pic>
      <p:pic>
        <p:nvPicPr>
          <p:cNvPr id="12" name="Picture 11">
            <a:extLst>
              <a:ext uri="{FF2B5EF4-FFF2-40B4-BE49-F238E27FC236}">
                <a16:creationId xmlns:a16="http://schemas.microsoft.com/office/drawing/2014/main" id="{54E2CD5C-3BC6-7DD1-A9ED-3AA75C437F3C}"/>
              </a:ext>
            </a:extLst>
          </p:cNvPr>
          <p:cNvPicPr>
            <a:picLocks noChangeAspect="1"/>
          </p:cNvPicPr>
          <p:nvPr/>
        </p:nvPicPr>
        <p:blipFill rotWithShape="1">
          <a:blip r:embed="rId2">
            <a:extLst>
              <a:ext uri="{28A0092B-C50C-407E-A947-70E740481C1C}">
                <a14:useLocalDpi xmlns:a14="http://schemas.microsoft.com/office/drawing/2010/main" val="0"/>
              </a:ext>
            </a:extLst>
          </a:blip>
          <a:srcRect l="65234" t="144" r="16797" b="50813"/>
          <a:stretch/>
        </p:blipFill>
        <p:spPr>
          <a:xfrm>
            <a:off x="1263020" y="6738113"/>
            <a:ext cx="768392" cy="1143000"/>
          </a:xfrm>
          <a:prstGeom prst="rect">
            <a:avLst/>
          </a:prstGeom>
        </p:spPr>
      </p:pic>
      <p:pic>
        <p:nvPicPr>
          <p:cNvPr id="13" name="Picture 12">
            <a:extLst>
              <a:ext uri="{FF2B5EF4-FFF2-40B4-BE49-F238E27FC236}">
                <a16:creationId xmlns:a16="http://schemas.microsoft.com/office/drawing/2014/main" id="{4F67B104-DFF4-27FF-B4B2-8C9FB961C32B}"/>
              </a:ext>
            </a:extLst>
          </p:cNvPr>
          <p:cNvPicPr>
            <a:picLocks noChangeAspect="1"/>
          </p:cNvPicPr>
          <p:nvPr/>
        </p:nvPicPr>
        <p:blipFill rotWithShape="1">
          <a:blip r:embed="rId2">
            <a:extLst>
              <a:ext uri="{28A0092B-C50C-407E-A947-70E740481C1C}">
                <a14:useLocalDpi xmlns:a14="http://schemas.microsoft.com/office/drawing/2010/main" val="0"/>
              </a:ext>
            </a:extLst>
          </a:blip>
          <a:srcRect l="49714" t="50956" r="32318"/>
          <a:stretch/>
        </p:blipFill>
        <p:spPr>
          <a:xfrm>
            <a:off x="2596541" y="2490216"/>
            <a:ext cx="768392" cy="1143000"/>
          </a:xfrm>
          <a:prstGeom prst="rect">
            <a:avLst/>
          </a:prstGeom>
        </p:spPr>
      </p:pic>
      <p:pic>
        <p:nvPicPr>
          <p:cNvPr id="14" name="Picture 13">
            <a:extLst>
              <a:ext uri="{FF2B5EF4-FFF2-40B4-BE49-F238E27FC236}">
                <a16:creationId xmlns:a16="http://schemas.microsoft.com/office/drawing/2014/main" id="{253E7962-E976-3695-8BBB-09B009423540}"/>
              </a:ext>
            </a:extLst>
          </p:cNvPr>
          <p:cNvPicPr>
            <a:picLocks noChangeAspect="1"/>
          </p:cNvPicPr>
          <p:nvPr/>
        </p:nvPicPr>
        <p:blipFill rotWithShape="1">
          <a:blip r:embed="rId2">
            <a:extLst>
              <a:ext uri="{28A0092B-C50C-407E-A947-70E740481C1C}">
                <a14:useLocalDpi xmlns:a14="http://schemas.microsoft.com/office/drawing/2010/main" val="0"/>
              </a:ext>
            </a:extLst>
          </a:blip>
          <a:srcRect l="50490" t="3110" r="34314" b="52080"/>
          <a:stretch/>
        </p:blipFill>
        <p:spPr>
          <a:xfrm>
            <a:off x="1263020" y="3813877"/>
            <a:ext cx="711221" cy="1143000"/>
          </a:xfrm>
          <a:prstGeom prst="rect">
            <a:avLst/>
          </a:prstGeom>
        </p:spPr>
      </p:pic>
      <p:sp>
        <p:nvSpPr>
          <p:cNvPr id="15" name="TextBox 14">
            <a:extLst>
              <a:ext uri="{FF2B5EF4-FFF2-40B4-BE49-F238E27FC236}">
                <a16:creationId xmlns:a16="http://schemas.microsoft.com/office/drawing/2014/main" id="{B18B4981-62B4-D8EB-0FCA-169A02C6FBEC}"/>
              </a:ext>
            </a:extLst>
          </p:cNvPr>
          <p:cNvSpPr txBox="1"/>
          <p:nvPr/>
        </p:nvSpPr>
        <p:spPr>
          <a:xfrm>
            <a:off x="5599934" y="1520547"/>
            <a:ext cx="1455848" cy="7201972"/>
          </a:xfrm>
          <a:prstGeom prst="rect">
            <a:avLst/>
          </a:prstGeom>
          <a:noFill/>
        </p:spPr>
        <p:txBody>
          <a:bodyPr wrap="none" rtlCol="0">
            <a:spAutoFit/>
          </a:bodyPr>
          <a:lstStyle/>
          <a:p>
            <a:r>
              <a:rPr lang="en-US" sz="2100" b="1" dirty="0">
                <a:highlight>
                  <a:srgbClr val="FFFF00"/>
                </a:highlight>
                <a:latin typeface="Arial" panose="020B0604020202020204" pitchFamily="34" charset="0"/>
                <a:cs typeface="Arial" panose="020B0604020202020204" pitchFamily="34" charset="0"/>
              </a:rPr>
              <a:t>1</a:t>
            </a:r>
          </a:p>
          <a:p>
            <a:endParaRPr lang="en-US" sz="2100" b="1" dirty="0">
              <a:highlight>
                <a:srgbClr val="FFFF00"/>
              </a:highlight>
            </a:endParaRPr>
          </a:p>
          <a:p>
            <a:endParaRPr lang="en-US" sz="2100" b="1" dirty="0">
              <a:highlight>
                <a:srgbClr val="FFFF00"/>
              </a:highlight>
            </a:endParaRPr>
          </a:p>
          <a:p>
            <a:endParaRPr lang="en-US" sz="2100" b="1" dirty="0">
              <a:highlight>
                <a:srgbClr val="FFFF00"/>
              </a:highlight>
            </a:endParaRPr>
          </a:p>
          <a:p>
            <a:r>
              <a:rPr lang="en-US" sz="2100" b="1" dirty="0">
                <a:highlight>
                  <a:srgbClr val="FFFF00"/>
                </a:highlight>
              </a:rPr>
              <a:t>3</a:t>
            </a:r>
          </a:p>
          <a:p>
            <a:endParaRPr lang="en-US" sz="2100" b="1" dirty="0">
              <a:highlight>
                <a:srgbClr val="FFFF00"/>
              </a:highlight>
            </a:endParaRPr>
          </a:p>
          <a:p>
            <a:endParaRPr lang="en-US" sz="2100" b="1" dirty="0">
              <a:highlight>
                <a:srgbClr val="FFFF00"/>
              </a:highlight>
            </a:endParaRPr>
          </a:p>
          <a:p>
            <a:endParaRPr lang="en-US" sz="2100" b="1" dirty="0">
              <a:highlight>
                <a:srgbClr val="FFFF00"/>
              </a:highlight>
            </a:endParaRPr>
          </a:p>
          <a:p>
            <a:r>
              <a:rPr lang="en-US" sz="2100" b="1" dirty="0">
                <a:highlight>
                  <a:srgbClr val="FFFF00"/>
                </a:highlight>
              </a:rPr>
              <a:t>3</a:t>
            </a:r>
          </a:p>
          <a:p>
            <a:endParaRPr lang="en-US" sz="2100" b="1" dirty="0">
              <a:highlight>
                <a:srgbClr val="FFFF00"/>
              </a:highlight>
            </a:endParaRPr>
          </a:p>
          <a:p>
            <a:endParaRPr lang="en-US" sz="2100" b="1" dirty="0">
              <a:highlight>
                <a:srgbClr val="FFFF00"/>
              </a:highlight>
            </a:endParaRPr>
          </a:p>
          <a:p>
            <a:endParaRPr lang="en-US" sz="2100" b="1" dirty="0">
              <a:highlight>
                <a:srgbClr val="FFFF00"/>
              </a:highlight>
            </a:endParaRPr>
          </a:p>
          <a:p>
            <a:endParaRPr lang="en-US" sz="2100" b="1" dirty="0">
              <a:highlight>
                <a:srgbClr val="FFFF00"/>
              </a:highlight>
            </a:endParaRPr>
          </a:p>
          <a:p>
            <a:r>
              <a:rPr lang="en-US" sz="2100" b="1" dirty="0">
                <a:highlight>
                  <a:srgbClr val="FFFF00"/>
                </a:highlight>
              </a:rPr>
              <a:t>5</a:t>
            </a:r>
          </a:p>
          <a:p>
            <a:endParaRPr lang="en-US" sz="2100" b="1" dirty="0">
              <a:highlight>
                <a:srgbClr val="FFFF00"/>
              </a:highlight>
            </a:endParaRPr>
          </a:p>
          <a:p>
            <a:endParaRPr lang="en-US" sz="2100" b="1" dirty="0">
              <a:highlight>
                <a:srgbClr val="FFFF00"/>
              </a:highlight>
            </a:endParaRPr>
          </a:p>
          <a:p>
            <a:endParaRPr lang="en-US" sz="2100" b="1" dirty="0">
              <a:highlight>
                <a:srgbClr val="FFFF00"/>
              </a:highlight>
            </a:endParaRPr>
          </a:p>
          <a:p>
            <a:r>
              <a:rPr lang="en-US" sz="2100" b="1" dirty="0">
                <a:highlight>
                  <a:srgbClr val="FFFF00"/>
                </a:highlight>
              </a:rPr>
              <a:t>9</a:t>
            </a:r>
          </a:p>
          <a:p>
            <a:endParaRPr lang="en-US" sz="2100" b="1" dirty="0">
              <a:highlight>
                <a:srgbClr val="FFFF00"/>
              </a:highlight>
            </a:endParaRPr>
          </a:p>
          <a:p>
            <a:endParaRPr lang="en-US" sz="2100" b="1" dirty="0">
              <a:highlight>
                <a:srgbClr val="FFFF00"/>
              </a:highlight>
            </a:endParaRPr>
          </a:p>
          <a:p>
            <a:endParaRPr lang="en-US" sz="2100" b="1" dirty="0">
              <a:highlight>
                <a:srgbClr val="FFFF00"/>
              </a:highlight>
            </a:endParaRPr>
          </a:p>
          <a:p>
            <a:r>
              <a:rPr lang="en-US" sz="2100" b="1" dirty="0">
                <a:highlight>
                  <a:srgbClr val="FFFF00"/>
                </a:highlight>
              </a:rPr>
              <a:t>INFINITY</a:t>
            </a:r>
          </a:p>
        </p:txBody>
      </p:sp>
      <p:sp>
        <p:nvSpPr>
          <p:cNvPr id="16" name="TextBox 15">
            <a:extLst>
              <a:ext uri="{FF2B5EF4-FFF2-40B4-BE49-F238E27FC236}">
                <a16:creationId xmlns:a16="http://schemas.microsoft.com/office/drawing/2014/main" id="{271A10C8-4320-3480-F0CA-AC272AA65DD4}"/>
              </a:ext>
            </a:extLst>
          </p:cNvPr>
          <p:cNvSpPr txBox="1"/>
          <p:nvPr/>
        </p:nvSpPr>
        <p:spPr>
          <a:xfrm>
            <a:off x="3783834" y="1520547"/>
            <a:ext cx="1334020" cy="7201972"/>
          </a:xfrm>
          <a:prstGeom prst="rect">
            <a:avLst/>
          </a:prstGeom>
          <a:noFill/>
        </p:spPr>
        <p:txBody>
          <a:bodyPr wrap="none" rtlCol="0">
            <a:spAutoFit/>
          </a:bodyPr>
          <a:lstStyle/>
          <a:p>
            <a:r>
              <a:rPr lang="en-US" sz="2100" b="1" dirty="0">
                <a:highlight>
                  <a:srgbClr val="FFFF00"/>
                </a:highlight>
              </a:rPr>
              <a:t>PAWN</a:t>
            </a:r>
          </a:p>
          <a:p>
            <a:endParaRPr lang="en-US" sz="2100" b="1" dirty="0">
              <a:highlight>
                <a:srgbClr val="FFFF00"/>
              </a:highlight>
            </a:endParaRPr>
          </a:p>
          <a:p>
            <a:endParaRPr lang="en-US" sz="2100" b="1" dirty="0">
              <a:highlight>
                <a:srgbClr val="FFFF00"/>
              </a:highlight>
            </a:endParaRPr>
          </a:p>
          <a:p>
            <a:endParaRPr lang="en-US" sz="2100" b="1" dirty="0">
              <a:highlight>
                <a:srgbClr val="FFFF00"/>
              </a:highlight>
            </a:endParaRPr>
          </a:p>
          <a:p>
            <a:r>
              <a:rPr lang="en-US" sz="2100" b="1" dirty="0">
                <a:highlight>
                  <a:srgbClr val="FFFF00"/>
                </a:highlight>
              </a:rPr>
              <a:t>KNIGHT</a:t>
            </a:r>
          </a:p>
          <a:p>
            <a:endParaRPr lang="en-US" sz="2100" b="1" dirty="0">
              <a:highlight>
                <a:srgbClr val="FFFF00"/>
              </a:highlight>
            </a:endParaRPr>
          </a:p>
          <a:p>
            <a:endParaRPr lang="en-US" sz="2100" b="1" dirty="0">
              <a:highlight>
                <a:srgbClr val="FFFF00"/>
              </a:highlight>
            </a:endParaRPr>
          </a:p>
          <a:p>
            <a:endParaRPr lang="en-US" sz="2100" b="1" dirty="0">
              <a:highlight>
                <a:srgbClr val="FFFF00"/>
              </a:highlight>
            </a:endParaRPr>
          </a:p>
          <a:p>
            <a:r>
              <a:rPr lang="en-US" sz="2100" b="1" dirty="0">
                <a:highlight>
                  <a:srgbClr val="FFFF00"/>
                </a:highlight>
              </a:rPr>
              <a:t>BISHOP</a:t>
            </a:r>
          </a:p>
          <a:p>
            <a:endParaRPr lang="en-US" sz="2100" b="1" dirty="0">
              <a:highlight>
                <a:srgbClr val="FFFF00"/>
              </a:highlight>
            </a:endParaRPr>
          </a:p>
          <a:p>
            <a:endParaRPr lang="en-US" sz="2100" b="1" dirty="0">
              <a:highlight>
                <a:srgbClr val="FFFF00"/>
              </a:highlight>
            </a:endParaRPr>
          </a:p>
          <a:p>
            <a:endParaRPr lang="en-US" sz="2100" b="1" dirty="0">
              <a:highlight>
                <a:srgbClr val="FFFF00"/>
              </a:highlight>
            </a:endParaRPr>
          </a:p>
          <a:p>
            <a:endParaRPr lang="en-US" sz="2100" b="1" dirty="0">
              <a:highlight>
                <a:srgbClr val="FFFF00"/>
              </a:highlight>
            </a:endParaRPr>
          </a:p>
          <a:p>
            <a:r>
              <a:rPr lang="en-US" sz="2100" b="1" dirty="0">
                <a:highlight>
                  <a:srgbClr val="FFFF00"/>
                </a:highlight>
              </a:rPr>
              <a:t>ROOK</a:t>
            </a:r>
          </a:p>
          <a:p>
            <a:endParaRPr lang="en-US" sz="2100" b="1" dirty="0">
              <a:highlight>
                <a:srgbClr val="FFFF00"/>
              </a:highlight>
            </a:endParaRPr>
          </a:p>
          <a:p>
            <a:endParaRPr lang="en-US" sz="2100" b="1" dirty="0">
              <a:highlight>
                <a:srgbClr val="FFFF00"/>
              </a:highlight>
            </a:endParaRPr>
          </a:p>
          <a:p>
            <a:endParaRPr lang="en-US" sz="2100" b="1" dirty="0">
              <a:highlight>
                <a:srgbClr val="FFFF00"/>
              </a:highlight>
            </a:endParaRPr>
          </a:p>
          <a:p>
            <a:r>
              <a:rPr lang="en-US" sz="2100" b="1" dirty="0">
                <a:highlight>
                  <a:srgbClr val="FFFF00"/>
                </a:highlight>
              </a:rPr>
              <a:t>QUEEN</a:t>
            </a:r>
          </a:p>
          <a:p>
            <a:endParaRPr lang="en-US" sz="2100" b="1" dirty="0">
              <a:highlight>
                <a:srgbClr val="FFFF00"/>
              </a:highlight>
            </a:endParaRPr>
          </a:p>
          <a:p>
            <a:endParaRPr lang="en-US" sz="2100" b="1" dirty="0">
              <a:highlight>
                <a:srgbClr val="FFFF00"/>
              </a:highlight>
            </a:endParaRPr>
          </a:p>
          <a:p>
            <a:endParaRPr lang="en-US" sz="2100" b="1" dirty="0">
              <a:highlight>
                <a:srgbClr val="FFFF00"/>
              </a:highlight>
            </a:endParaRPr>
          </a:p>
          <a:p>
            <a:r>
              <a:rPr lang="en-US" sz="2100" b="1" dirty="0">
                <a:highlight>
                  <a:srgbClr val="FFFF00"/>
                </a:highlight>
              </a:rPr>
              <a:t>KING</a:t>
            </a:r>
          </a:p>
        </p:txBody>
      </p:sp>
      <p:sp>
        <p:nvSpPr>
          <p:cNvPr id="17" name="Rectangle 16">
            <a:extLst>
              <a:ext uri="{FF2B5EF4-FFF2-40B4-BE49-F238E27FC236}">
                <a16:creationId xmlns:a16="http://schemas.microsoft.com/office/drawing/2014/main" id="{5C9B0485-3262-407D-EB31-3C7F94F61985}"/>
              </a:ext>
            </a:extLst>
          </p:cNvPr>
          <p:cNvSpPr/>
          <p:nvPr/>
        </p:nvSpPr>
        <p:spPr>
          <a:xfrm>
            <a:off x="1300461" y="2819400"/>
            <a:ext cx="5171478" cy="5599307"/>
          </a:xfrm>
          <a:prstGeom prst="rect">
            <a:avLst/>
          </a:prstGeom>
          <a:blipFill dpi="0" rotWithShape="1">
            <a:blip r:embed="rId3">
              <a:alphaModFix amt="1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85883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B7DF06A-3E36-AF75-35D7-921420289306}"/>
              </a:ext>
            </a:extLst>
          </p:cNvPr>
          <p:cNvSpPr>
            <a:spLocks noGrp="1"/>
          </p:cNvSpPr>
          <p:nvPr>
            <p:ph type="title"/>
          </p:nvPr>
        </p:nvSpPr>
        <p:spPr>
          <a:xfrm>
            <a:off x="571500" y="444500"/>
            <a:ext cx="6718300" cy="9080500"/>
          </a:xfrm>
        </p:spPr>
        <p:txBody>
          <a:bodyPr/>
          <a:lstStyle/>
          <a:p>
            <a:r>
              <a:rPr lang="en-US" b="1" dirty="0">
                <a:highlight>
                  <a:srgbClr val="00FF00"/>
                </a:highlight>
              </a:rPr>
              <a:t>How to setup chess board</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pic>
        <p:nvPicPr>
          <p:cNvPr id="2" name="Picture 1">
            <a:extLst>
              <a:ext uri="{FF2B5EF4-FFF2-40B4-BE49-F238E27FC236}">
                <a16:creationId xmlns:a16="http://schemas.microsoft.com/office/drawing/2014/main" id="{ADAEC447-56C0-F70D-EF5A-BB845F94F9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841500"/>
            <a:ext cx="3657600" cy="3657600"/>
          </a:xfrm>
          <a:prstGeom prst="rect">
            <a:avLst/>
          </a:prstGeom>
        </p:spPr>
      </p:pic>
      <p:cxnSp>
        <p:nvCxnSpPr>
          <p:cNvPr id="5" name="Straight Arrow Connector 4">
            <a:extLst>
              <a:ext uri="{FF2B5EF4-FFF2-40B4-BE49-F238E27FC236}">
                <a16:creationId xmlns:a16="http://schemas.microsoft.com/office/drawing/2014/main" id="{28CD076B-9C9E-2C3F-6588-C6F6D590C008}"/>
              </a:ext>
            </a:extLst>
          </p:cNvPr>
          <p:cNvCxnSpPr>
            <a:cxnSpLocks/>
            <a:stCxn id="9" idx="0"/>
          </p:cNvCxnSpPr>
          <p:nvPr/>
        </p:nvCxnSpPr>
        <p:spPr>
          <a:xfrm flipH="1" flipV="1">
            <a:off x="5507038" y="5286375"/>
            <a:ext cx="563562" cy="1095375"/>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7" name="Oval 6">
            <a:extLst>
              <a:ext uri="{FF2B5EF4-FFF2-40B4-BE49-F238E27FC236}">
                <a16:creationId xmlns:a16="http://schemas.microsoft.com/office/drawing/2014/main" id="{642F502A-4FC3-C4F8-F05B-02D0A972254D}"/>
              </a:ext>
            </a:extLst>
          </p:cNvPr>
          <p:cNvSpPr/>
          <p:nvPr/>
        </p:nvSpPr>
        <p:spPr>
          <a:xfrm>
            <a:off x="1089025" y="6524625"/>
            <a:ext cx="1689100" cy="10287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Queen starts on the square of her own color</a:t>
            </a:r>
          </a:p>
        </p:txBody>
      </p:sp>
      <p:cxnSp>
        <p:nvCxnSpPr>
          <p:cNvPr id="8" name="Straight Arrow Connector 7">
            <a:extLst>
              <a:ext uri="{FF2B5EF4-FFF2-40B4-BE49-F238E27FC236}">
                <a16:creationId xmlns:a16="http://schemas.microsoft.com/office/drawing/2014/main" id="{DD174849-59FB-210D-2FED-881D00B476EF}"/>
              </a:ext>
            </a:extLst>
          </p:cNvPr>
          <p:cNvCxnSpPr>
            <a:cxnSpLocks/>
            <a:stCxn id="7" idx="7"/>
          </p:cNvCxnSpPr>
          <p:nvPr/>
        </p:nvCxnSpPr>
        <p:spPr>
          <a:xfrm flipV="1">
            <a:off x="2530762" y="5286375"/>
            <a:ext cx="1034763" cy="138890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9" name="Oval 8">
            <a:extLst>
              <a:ext uri="{FF2B5EF4-FFF2-40B4-BE49-F238E27FC236}">
                <a16:creationId xmlns:a16="http://schemas.microsoft.com/office/drawing/2014/main" id="{12F5B384-9B09-9B82-7279-287025E5DB0D}"/>
              </a:ext>
            </a:extLst>
          </p:cNvPr>
          <p:cNvSpPr/>
          <p:nvPr/>
        </p:nvSpPr>
        <p:spPr>
          <a:xfrm>
            <a:off x="5226050" y="6381750"/>
            <a:ext cx="1689100" cy="10287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White square on the right</a:t>
            </a:r>
          </a:p>
        </p:txBody>
      </p:sp>
      <p:sp>
        <p:nvSpPr>
          <p:cNvPr id="15" name="Oval 14">
            <a:extLst>
              <a:ext uri="{FF2B5EF4-FFF2-40B4-BE49-F238E27FC236}">
                <a16:creationId xmlns:a16="http://schemas.microsoft.com/office/drawing/2014/main" id="{4D271CFE-767B-2037-38DD-5281B7507DD0}"/>
              </a:ext>
            </a:extLst>
          </p:cNvPr>
          <p:cNvSpPr/>
          <p:nvPr/>
        </p:nvSpPr>
        <p:spPr>
          <a:xfrm>
            <a:off x="3181350" y="6524625"/>
            <a:ext cx="1689100" cy="10287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t>Both kings in against of each other</a:t>
            </a:r>
          </a:p>
        </p:txBody>
      </p:sp>
      <p:cxnSp>
        <p:nvCxnSpPr>
          <p:cNvPr id="17" name="Straight Arrow Connector 16">
            <a:extLst>
              <a:ext uri="{FF2B5EF4-FFF2-40B4-BE49-F238E27FC236}">
                <a16:creationId xmlns:a16="http://schemas.microsoft.com/office/drawing/2014/main" id="{26B3FB08-528D-D802-A5A0-D17FEB6002CC}"/>
              </a:ext>
            </a:extLst>
          </p:cNvPr>
          <p:cNvCxnSpPr>
            <a:cxnSpLocks/>
            <a:stCxn id="15" idx="0"/>
          </p:cNvCxnSpPr>
          <p:nvPr/>
        </p:nvCxnSpPr>
        <p:spPr>
          <a:xfrm flipV="1">
            <a:off x="4025900" y="5286375"/>
            <a:ext cx="101600" cy="123825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10" name="Rectangle 9">
            <a:extLst>
              <a:ext uri="{FF2B5EF4-FFF2-40B4-BE49-F238E27FC236}">
                <a16:creationId xmlns:a16="http://schemas.microsoft.com/office/drawing/2014/main" id="{13D3A5DF-6C8B-538D-FDDC-202A89F0403E}"/>
              </a:ext>
            </a:extLst>
          </p:cNvPr>
          <p:cNvSpPr/>
          <p:nvPr/>
        </p:nvSpPr>
        <p:spPr>
          <a:xfrm>
            <a:off x="1300461" y="2819400"/>
            <a:ext cx="5171478" cy="5599307"/>
          </a:xfrm>
          <a:prstGeom prst="rect">
            <a:avLst/>
          </a:prstGeom>
          <a:blipFill dpi="0" rotWithShape="1">
            <a:blip r:embed="rId3">
              <a:alphaModFix amt="1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89495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alpha val="1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B7DF06A-3E36-AF75-35D7-921420289306}"/>
              </a:ext>
            </a:extLst>
          </p:cNvPr>
          <p:cNvSpPr>
            <a:spLocks noGrp="1"/>
          </p:cNvSpPr>
          <p:nvPr>
            <p:ph type="title"/>
          </p:nvPr>
        </p:nvSpPr>
        <p:spPr>
          <a:xfrm>
            <a:off x="571500" y="444500"/>
            <a:ext cx="6718300" cy="9080500"/>
          </a:xfrm>
        </p:spPr>
        <p:txBody>
          <a:bodyPr/>
          <a:lstStyle/>
          <a:p>
            <a:r>
              <a:rPr lang="en-US" b="1" dirty="0">
                <a:highlight>
                  <a:srgbClr val="00FF00"/>
                </a:highlight>
              </a:rPr>
              <a:t>FILES &amp; RANKS</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p:txBody>
      </p:sp>
      <p:pic>
        <p:nvPicPr>
          <p:cNvPr id="4" name="Picture 3">
            <a:extLst>
              <a:ext uri="{FF2B5EF4-FFF2-40B4-BE49-F238E27FC236}">
                <a16:creationId xmlns:a16="http://schemas.microsoft.com/office/drawing/2014/main" id="{AC187FA4-3997-4EE6-3BCA-226BC368E1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993900"/>
            <a:ext cx="2819400" cy="2819400"/>
          </a:xfrm>
          <a:prstGeom prst="rect">
            <a:avLst/>
          </a:prstGeom>
        </p:spPr>
      </p:pic>
      <p:pic>
        <p:nvPicPr>
          <p:cNvPr id="6" name="Picture 5">
            <a:extLst>
              <a:ext uri="{FF2B5EF4-FFF2-40B4-BE49-F238E27FC236}">
                <a16:creationId xmlns:a16="http://schemas.microsoft.com/office/drawing/2014/main" id="{F6E07A88-66F0-DCB6-4A79-172A5128D4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5760974"/>
            <a:ext cx="2816352" cy="2816352"/>
          </a:xfrm>
          <a:prstGeom prst="rect">
            <a:avLst/>
          </a:prstGeom>
        </p:spPr>
      </p:pic>
      <p:sp>
        <p:nvSpPr>
          <p:cNvPr id="7" name="TextBox 6">
            <a:extLst>
              <a:ext uri="{FF2B5EF4-FFF2-40B4-BE49-F238E27FC236}">
                <a16:creationId xmlns:a16="http://schemas.microsoft.com/office/drawing/2014/main" id="{B15FA0F8-CEEC-C5E4-1660-900B2D255439}"/>
              </a:ext>
            </a:extLst>
          </p:cNvPr>
          <p:cNvSpPr txBox="1"/>
          <p:nvPr/>
        </p:nvSpPr>
        <p:spPr>
          <a:xfrm>
            <a:off x="4165600" y="2489200"/>
            <a:ext cx="2819400" cy="1754326"/>
          </a:xfrm>
          <a:prstGeom prst="rect">
            <a:avLst/>
          </a:prstGeom>
          <a:noFill/>
        </p:spPr>
        <p:txBody>
          <a:bodyPr wrap="square" rtlCol="0">
            <a:spAutoFit/>
          </a:bodyPr>
          <a:lstStyle/>
          <a:p>
            <a:r>
              <a:rPr lang="en-US" dirty="0"/>
              <a:t>A file is a vertical line that runs from the top to bottom or from bottom to top. </a:t>
            </a:r>
          </a:p>
          <a:p>
            <a:endParaRPr lang="en-US" dirty="0"/>
          </a:p>
          <a:p>
            <a:r>
              <a:rPr lang="en-US" dirty="0"/>
              <a:t>These are “b” and “e” file.</a:t>
            </a:r>
          </a:p>
        </p:txBody>
      </p:sp>
      <p:sp>
        <p:nvSpPr>
          <p:cNvPr id="8" name="TextBox 7">
            <a:extLst>
              <a:ext uri="{FF2B5EF4-FFF2-40B4-BE49-F238E27FC236}">
                <a16:creationId xmlns:a16="http://schemas.microsoft.com/office/drawing/2014/main" id="{5D44AB66-1FE1-06C0-D245-8A378CD8DCBE}"/>
              </a:ext>
            </a:extLst>
          </p:cNvPr>
          <p:cNvSpPr txBox="1"/>
          <p:nvPr/>
        </p:nvSpPr>
        <p:spPr>
          <a:xfrm>
            <a:off x="4165600" y="6146800"/>
            <a:ext cx="2819400" cy="1477328"/>
          </a:xfrm>
          <a:prstGeom prst="rect">
            <a:avLst/>
          </a:prstGeom>
          <a:noFill/>
        </p:spPr>
        <p:txBody>
          <a:bodyPr wrap="square" rtlCol="0">
            <a:spAutoFit/>
          </a:bodyPr>
          <a:lstStyle/>
          <a:p>
            <a:r>
              <a:rPr lang="en-US" dirty="0"/>
              <a:t>A rank is a horizontal line that runs from the left to right or from right to left. </a:t>
            </a:r>
          </a:p>
          <a:p>
            <a:endParaRPr lang="en-US" dirty="0"/>
          </a:p>
          <a:p>
            <a:r>
              <a:rPr lang="en-US" dirty="0"/>
              <a:t>These are “2” and “5” rank.</a:t>
            </a:r>
          </a:p>
        </p:txBody>
      </p:sp>
      <p:sp>
        <p:nvSpPr>
          <p:cNvPr id="2" name="Rectangle 1">
            <a:extLst>
              <a:ext uri="{FF2B5EF4-FFF2-40B4-BE49-F238E27FC236}">
                <a16:creationId xmlns:a16="http://schemas.microsoft.com/office/drawing/2014/main" id="{AFFDF926-16F3-8575-D094-736AF19F358B}"/>
              </a:ext>
            </a:extLst>
          </p:cNvPr>
          <p:cNvSpPr/>
          <p:nvPr/>
        </p:nvSpPr>
        <p:spPr>
          <a:xfrm>
            <a:off x="1300461" y="2819400"/>
            <a:ext cx="5171478" cy="5599307"/>
          </a:xfrm>
          <a:prstGeom prst="rect">
            <a:avLst/>
          </a:prstGeom>
          <a:blipFill dpi="0" rotWithShape="1">
            <a:blip r:embed="rId4">
              <a:alphaModFix amt="1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12453171"/>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TM03457444[[fn=Basis]]</Template>
  <TotalTime>1215</TotalTime>
  <Words>5601</Words>
  <Application>Microsoft Office PowerPoint</Application>
  <PresentationFormat>Custom</PresentationFormat>
  <Paragraphs>550</Paragraphs>
  <Slides>53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Arial</vt:lpstr>
      <vt:lpstr>Calibri</vt:lpstr>
      <vt:lpstr>Gill Sans MT</vt:lpstr>
      <vt:lpstr>Sohne</vt:lpstr>
      <vt:lpstr>Söhne</vt:lpstr>
      <vt:lpstr>Wingdings</vt:lpstr>
      <vt:lpstr>Parcel</vt:lpstr>
      <vt:lpstr>Chess Book For Beginners    by MY Chess zone</vt:lpstr>
      <vt:lpstr>               Content   1. Chess pieces namE 2. chess pieces symbol 3. chess pieces points 4. chess board setup 5. chess notation 6. chess ranks and files 7. chess pieces movement 8. what is attack &amp; check 9. what is capturing 10. what is checkmate 11. special moves 12. type of draws 13. defending in chess 14. hanging pieces 15. how to save against check 16. how to improve in chess 17. checkmate with different pieces                 </vt:lpstr>
      <vt:lpstr>CHESS History AND BENEFITS                          </vt:lpstr>
      <vt:lpstr>CHESS BOARD                          </vt:lpstr>
      <vt:lpstr>Chess pieces name                          </vt:lpstr>
      <vt:lpstr>Chess pieces SYMBOL                          </vt:lpstr>
      <vt:lpstr>Chess pieces POINTS                          </vt:lpstr>
      <vt:lpstr>How to setup chess board                          </vt:lpstr>
      <vt:lpstr>FILES &amp; RANKS                          </vt:lpstr>
      <vt:lpstr>Square name and notation                          </vt:lpstr>
      <vt:lpstr>Notation                          </vt:lpstr>
      <vt:lpstr>Chess pieces Movement  King                        </vt:lpstr>
      <vt:lpstr>Chess pieces Movement  QUEEN                        </vt:lpstr>
      <vt:lpstr>Chess pieces Movement  ROOK                        </vt:lpstr>
      <vt:lpstr>Chess pieces Movement  BISHOP                        </vt:lpstr>
      <vt:lpstr>Chess pieces Movement  KNIGHT                        </vt:lpstr>
      <vt:lpstr>Chess pieces Movement  PAWN                        </vt:lpstr>
      <vt:lpstr>Basic Attack                          </vt:lpstr>
      <vt:lpstr>Basic Attack                          </vt:lpstr>
      <vt:lpstr>Basic capture                          </vt:lpstr>
      <vt:lpstr>Basic capture                          </vt:lpstr>
      <vt:lpstr>Check                          </vt:lpstr>
      <vt:lpstr>check   How to get out of check                       </vt:lpstr>
      <vt:lpstr>How to get out of check                          </vt:lpstr>
      <vt:lpstr>WHAT IS CHECKMATE                          </vt:lpstr>
      <vt:lpstr>CHECKMATE                         </vt:lpstr>
      <vt:lpstr>Special moves                          </vt:lpstr>
      <vt:lpstr>WHAT IS CASTLING                          </vt:lpstr>
      <vt:lpstr>Castling Examples                          </vt:lpstr>
      <vt:lpstr>WHAT IS Pawn promotion                          </vt:lpstr>
      <vt:lpstr>WHAT IS En-passant                          </vt:lpstr>
      <vt:lpstr>WHAT IS exchange                          </vt:lpstr>
      <vt:lpstr>Favourable &amp; unfavourable exchange                          </vt:lpstr>
      <vt:lpstr>Key notes (Exchange)                          </vt:lpstr>
      <vt:lpstr>Opening principles                          </vt:lpstr>
      <vt:lpstr>Key notes (Opening)                          </vt:lpstr>
      <vt:lpstr>                          </vt:lpstr>
      <vt:lpstr>Chess puzzles                          </vt:lpstr>
      <vt:lpstr>Chess puzzles                          </vt:lpstr>
      <vt:lpstr>Chess puzzles                          </vt:lpstr>
      <vt:lpstr>Checkmate in one move                          </vt:lpstr>
      <vt:lpstr>Checkmate in one move                          </vt:lpstr>
      <vt:lpstr>Checkmate in one move                          </vt:lpstr>
      <vt:lpstr>Checkmate in one move                          </vt:lpstr>
      <vt:lpstr>Checkmate in one move                          </vt:lpstr>
      <vt:lpstr>Checkmate in one move                          </vt:lpstr>
      <vt:lpstr>Checkmate in one move                          </vt:lpstr>
      <vt:lpstr>Checkmate in one move                          </vt:lpstr>
      <vt:lpstr>Chess pieces SYMBOL                          </vt:lpstr>
      <vt:lpstr>Chess pieces SYMBOL                          </vt:lpstr>
      <vt:lpstr>Chess pieces SYMBOL                          </vt:lpstr>
      <vt:lpstr>Chess pieces SYMBOL                          </vt:lpstr>
      <vt:lpstr>Chess pieces SYMBOL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Rinku Jain</dc:creator>
  <cp:lastModifiedBy>Rinku</cp:lastModifiedBy>
  <cp:revision>122</cp:revision>
  <dcterms:created xsi:type="dcterms:W3CDTF">2023-01-26T13:40:45Z</dcterms:created>
  <dcterms:modified xsi:type="dcterms:W3CDTF">2025-12-15T08:37:31Z</dcterms:modified>
</cp:coreProperties>
</file>